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sldIdLst>
    <p:sldId id="256" r:id="rId2"/>
    <p:sldId id="257" r:id="rId3"/>
    <p:sldId id="260" r:id="rId4"/>
    <p:sldId id="258" r:id="rId5"/>
    <p:sldId id="278" r:id="rId6"/>
    <p:sldId id="259" r:id="rId7"/>
    <p:sldId id="279" r:id="rId8"/>
    <p:sldId id="273" r:id="rId9"/>
    <p:sldId id="280" r:id="rId10"/>
    <p:sldId id="261" r:id="rId11"/>
    <p:sldId id="281" r:id="rId12"/>
    <p:sldId id="262" r:id="rId13"/>
    <p:sldId id="282" r:id="rId14"/>
    <p:sldId id="286" r:id="rId15"/>
    <p:sldId id="287" r:id="rId16"/>
    <p:sldId id="271" r:id="rId17"/>
    <p:sldId id="288" r:id="rId18"/>
    <p:sldId id="274" r:id="rId19"/>
    <p:sldId id="285" r:id="rId20"/>
    <p:sldId id="265" r:id="rId21"/>
    <p:sldId id="283" r:id="rId22"/>
    <p:sldId id="275" r:id="rId23"/>
    <p:sldId id="277" r:id="rId24"/>
    <p:sldId id="276" r:id="rId25"/>
    <p:sldId id="284" r:id="rId26"/>
    <p:sldId id="266" r:id="rId27"/>
    <p:sldId id="267" r:id="rId28"/>
    <p:sldId id="268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30A98-1CD2-4882-A87A-822CA151A28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BC93-0A5C-4306-AADA-5C40306E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BD1E62-D9C5-4101-B604-798F876311F9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3D9B77-435D-485D-97D7-334CE8A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fotki.inf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fotki.info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fotki.inf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fotki.inf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829761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Новодевичий монастырь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000504"/>
            <a:ext cx="7772400" cy="1199704"/>
          </a:xfrm>
        </p:spPr>
        <p:txBody>
          <a:bodyPr/>
          <a:lstStyle/>
          <a:p>
            <a:r>
              <a:rPr lang="ru-RU" dirty="0" smtClean="0"/>
              <a:t>Подготовила Пантелеева Полина 10а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монастыря, названный в честь Смоленской Иконы Божией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 Одигитрии Смоленской,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возведен в 1524-1525 годах и закончен к престольному празднику 10 августа (по старому стилю 28 июля). День освящения собора считается датой основания Новодевичьего монастыря. Соборный храм монастыря построен по образцу Успенского собора Кремля.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Мои документы\Мои рисунки\новодевичий монастырь\Novodevic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5905541" cy="44291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 descr="C:\Мои документы\Мои рисунки\новодевичий монастырь\icon_bogomater_odigitriya_480x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2616328" cy="5417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Над главным входом в обитель в 1683-1685 годах была возведена церковь Преображения Господня. В то же время была построена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шестиярусная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колокольня высотой 73 метра. Также в конце XVII века над южными воротами монастыря возвели церковь Покрова Пресвятой Богородицы.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Мои документы\Мои рисунки\новодевичий монастырь\135717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6739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7" name="Picture 3" descr="C:\Мои документы\Мои рисунки\новодевичий монастырь\0_72ba3_aa7587fa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2"/>
            <a:ext cx="3057540" cy="45863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юго-западу от Смоленского собора в 1685-1687 годах была отстроена старинная трапезная с церковью Успения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трапезной  было две церкви – Успенская и Сошествия Святого Духа.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(700x525, 114Kb)"/>
          <p:cNvPicPr>
            <a:picLocks noGrp="1"/>
          </p:cNvPicPr>
          <p:nvPr>
            <p:ph idx="1"/>
          </p:nvPr>
        </p:nvPicPr>
        <p:blipFill>
          <a:blip r:embed="rId2"/>
          <a:srcRect r="259" b="3068"/>
          <a:stretch>
            <a:fillRect/>
          </a:stretch>
        </p:blipFill>
        <p:spPr bwMode="auto">
          <a:xfrm>
            <a:off x="1571604" y="1142984"/>
            <a:ext cx="6500858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Первой настоятельницей обители была боярыня из Суздаля Елена Девочкина. Позже ее причислили к лику святых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обитель принимали только представительниц монарших родов и знати. В их числе были царица Ирина Годунова, вдова Феодора Иоанновича, царевна Татьяна – дочь царя Михаила Романова, сестры Петра I Евдокия и Екатерина, а также первая из его жен Евдокия Лопухина. Некоторых из них постригли в монахини насильно.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 Девочкина</a:t>
            </a:r>
            <a:endParaRPr lang="ru-RU" dirty="0"/>
          </a:p>
        </p:txBody>
      </p:sp>
      <p:pic>
        <p:nvPicPr>
          <p:cNvPr id="3074" name="Picture 2" descr="C:\Мои документы\Мои рисунки\новодевичий монастырь\e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85926"/>
            <a:ext cx="3503268" cy="433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много полезного для монастыря было сделано еще одной сестрой Петра – царевной Софьей. Она дала средства для строительства колокольни, квадратных церквей на южных и западных воротах, трапезной палаты и Успенского храма.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поворот судьбы привел к тому, что именно Новодевичья обитель превратилась для Софьи в темницу. В 1689 году по указу брата ее заточили здесь и против ее воли вынудили принять постриг под именем инокини Сусанны.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Темница для царевны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Мои документы\Мои рисунки\новодевичий монастырь\68688121_DSC02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857884" cy="3908046"/>
          </a:xfrm>
          <a:prstGeom prst="snip1Rect">
            <a:avLst>
              <a:gd name="adj" fmla="val 16667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099" name="Picture 3" descr="C:\Мои документы\Мои рисунки\новодевичий монастырь\MbIhXA2ebb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62735" y="1500175"/>
            <a:ext cx="338126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Новодевичий монастырь - один из самых удивительных по красоте архитектурных ансамблей Москвы. Монастырь расположен на юго-западе города, на своеобразном полуострове, окруженном с трёх сторон рекой Москвой, и представляет собой ансамбль из 14 зданий, включающих жилые и хозяйственные постройки, колокольни, церкви.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Новодевичьим монастырём связано множество различных легенд и преданий.  Согласно одному из них,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льду Новодевичьего пруда царь собственноручно с верными ему боярами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рубил головы бунтарям-стрельцам, выступавших с за его сестру Софью.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сейчас, как гласит людская молва, около того пруда находятся души убитых стрельцов. Они пытаются отыскать своих палачей, чтобы отомстить им.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Предания и мифы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Мои документы\Мои рисунки\новодевичий монастырь\0_6c3ad_a58bbc94_X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97" t="29326" r="2063" b="7700"/>
          <a:stretch>
            <a:fillRect/>
          </a:stretch>
        </p:blipFill>
        <p:spPr bwMode="auto">
          <a:xfrm>
            <a:off x="1000100" y="1357298"/>
            <a:ext cx="726477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Часто рассказывают  о фантомах несчастных узниц, которых видели вблизи Новодевичьего монастыря. Но в них нет ничего устрашающего, напротив, они пытаются помочь оказавшимся там.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поверье о том, что если коснуться подножия Напрудной башни Новодевичьего монастыря  и загадать желание то оно обязательно сбудется.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Среди москвичей, которые любят гулять в прилегающем к нему сквере, ходит поверье о том, что если встретить там полную луну, то кто-либо из ближайших родственников обязательной «достигнет степеней известных» и «пойдет в гору».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сорванные и засушенные по весне вместе с любимым листья, якобы надолго сохранят его верность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1812г, перед уходом из Москвы французских войск, Наполеон приказал поджечь монастырь.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него уничтожить этот старинный и красивый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национальное достояние — стало делом чести. Он даже распорядился, чтобы солдаты вернулись и повторили поджог, если пожар не начнется.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Первоначально, пожар смогли предотвратить сами монахини. Затем, один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москвичей, живший недалеко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обители,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поджег свой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дом, чтобы спасти монастырь.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Наполеон, заметив пламя на противоположном берегу Москвы-реки, спокойно удалился восвояси.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Ошибка Наполеона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10.ifotki.info/org/d507193edac5fece4e02c367874e9b3358513b114166375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357298"/>
            <a:ext cx="5810274" cy="42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1930-х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годах территория Новодевичьего подверглась «реконструкции». Там разбили сквер с аллеями и газонами. При этом были потревожены захоронения, которые находились в монастырской ограде. Через некоторое время стал проседать грунт, в земле начали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воронки, а по стенам новых построек пошли трещины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После этого было потеряно множество захоронений, а между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 бытует предание о том, что по ночам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заброшенных могил исходит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слабое свечение, что позволяет их обнаружить.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Светящиеся могилы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 советской власти возле южной части монастырской стены образовалось нынешнее Новодевичье кладбище, место захоронений представителей элиты. В 1930-е годы из закрытого Даниловского монастыря сюда переместили прах Николая Васильевича Гоголя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его перезахоронением связана достаточно скандальная история, которая связана с исчезновением черепа великого писателя. По слухам, его украл директор Театрального Музея Алексей Александрович Бахрушины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Эту версию подтвердил Владимир Лидин, советский писатель, который рассказывал в своих мемуарах о том, что в музее находится три черепа – Николая Гоголя, актера Михаила Щепкина и еще один неизвестный.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украл череп Гоголя?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10.ifotki.info/org/c2d80bb78c3184a3e7b293ce209dbff058513b114166375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14500" y="1600994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Мои документы\Мои рисунки\новодевичий монастырь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Мои документы\Мои рисунки\новодевичий монастырь\69159809_35.jpg"/>
          <p:cNvPicPr>
            <a:picLocks noChangeAspect="1" noChangeArrowheads="1"/>
          </p:cNvPicPr>
          <p:nvPr/>
        </p:nvPicPr>
        <p:blipFill>
          <a:blip r:embed="rId3"/>
          <a:srcRect r="11501" b="4000"/>
          <a:stretch>
            <a:fillRect/>
          </a:stretch>
        </p:blipFill>
        <p:spPr bwMode="auto">
          <a:xfrm>
            <a:off x="4929190" y="2071679"/>
            <a:ext cx="4214810" cy="3429023"/>
          </a:xfrm>
          <a:prstGeom prst="rect">
            <a:avLst/>
          </a:prstGeom>
          <a:noFill/>
        </p:spPr>
      </p:pic>
      <p:pic>
        <p:nvPicPr>
          <p:cNvPr id="7" name="Рисунок 6" descr="http://f10.ifotki.info/org/7cee63e037511968a45da12af16ed54958513b114165595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9291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Мои документы\Мои рисунки\новодевичий монастырь\0_6c3ab_68023660_XXXL.jpg"/>
          <p:cNvPicPr>
            <a:picLocks noChangeAspect="1" noChangeArrowheads="1"/>
          </p:cNvPicPr>
          <p:nvPr/>
        </p:nvPicPr>
        <p:blipFill>
          <a:blip r:embed="rId2"/>
          <a:srcRect l="9376" t="8782" r="7410" b="10422"/>
          <a:stretch>
            <a:fillRect/>
          </a:stretch>
        </p:blipFill>
        <p:spPr bwMode="auto">
          <a:xfrm>
            <a:off x="0" y="0"/>
            <a:ext cx="5623380" cy="364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Мои документы\Мои рисунки\новодевичий монастырь\5082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73728" y="2928934"/>
            <a:ext cx="5570272" cy="3740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Новодевичий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женский монастырь был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основан по указу Василия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честь взятия в войне с литовцами Смоленска,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485 лет назад,  в 1524 году в пригороде Москвы в урочище Лужники на Девичьем поле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(иначе именовавшемся Самсоновым лугом).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Это место находилось на перекрестке городских путей: сухопутной Смоленской дороги с востока и водного пути по реке Москве с запада. Окруженный высокими неприступными стенами, монастырь был призван стать не только Домом молитвы, но и крепостью на пути к Москве.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Одна версия говорит, что строительством монастыря занимался итальянский зодчий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Алевиз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Новый, другая, что русский мастер Нестор, погибший во время строительных работ.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Мои документы\Мои рисунки\новодевичий монастырь\--_1_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80" b="4875"/>
          <a:stretch>
            <a:fillRect/>
          </a:stretch>
        </p:blipFill>
        <p:spPr bwMode="auto">
          <a:xfrm>
            <a:off x="1554692" y="1481138"/>
            <a:ext cx="6017704" cy="430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Изначально стены и башни монастыря были деревянными.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XVII веку территория Новодевичьего монастыря была окружена кирпичными стенами с 12 башнями. Они были сделаны по образцу кремлевских; угловые башни – круглые, в стенах - квадратные. Верха их были украшены зубцами.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стенах были сделаны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бойницы.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Монастырские стены были украшены каменной резьбой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10.ifotki.info/org/c70405284c6e119543d78801a12ade0758513b11416559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465506" cy="4929222"/>
          </a:xfrm>
          <a:prstGeom prst="round2DiagRect">
            <a:avLst>
              <a:gd name="adj1" fmla="val 22008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Стены и башни монастыря возводились в популярном в те времена стиле московского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нарышкинского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барокко — кирпич с белокаменными деталями. Крепостные стены, наподобие кремлевских, увенчаны двурогими зубцами. По основным углам стен поставлены четыре круглые башни, между ними — восемь квадратных. Башни украшены характерными «коронами». Ансамбль монастыря отличает удивительная целостность форм и стилей.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Мои документы\Мои рисунки\новодевичий монастырь\69145542_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929354" cy="4447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817</Words>
  <Application>Microsoft Office PowerPoint</Application>
  <PresentationFormat>Экран (4:3)</PresentationFormat>
  <Paragraphs>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Новодевичий монастырь</vt:lpstr>
      <vt:lpstr>Слайд 2</vt:lpstr>
      <vt:lpstr>Слайд 3</vt:lpstr>
      <vt:lpstr>История создания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Елена Девочкина</vt:lpstr>
      <vt:lpstr>Темница для царевны</vt:lpstr>
      <vt:lpstr>Слайд 19</vt:lpstr>
      <vt:lpstr>Предания и мифы</vt:lpstr>
      <vt:lpstr>Слайд 21</vt:lpstr>
      <vt:lpstr>Слайд 22</vt:lpstr>
      <vt:lpstr>Слайд 23</vt:lpstr>
      <vt:lpstr>Ошибка Наполеона</vt:lpstr>
      <vt:lpstr>Слайд 25</vt:lpstr>
      <vt:lpstr>Светящиеся могилы</vt:lpstr>
      <vt:lpstr>Кто украл череп Гоголя?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Новодевичий монастырь</dc:title>
  <dc:creator>polly</dc:creator>
  <cp:lastModifiedBy>polly</cp:lastModifiedBy>
  <cp:revision>18</cp:revision>
  <dcterms:created xsi:type="dcterms:W3CDTF">2012-11-25T12:40:09Z</dcterms:created>
  <dcterms:modified xsi:type="dcterms:W3CDTF">2012-11-26T16:18:30Z</dcterms:modified>
</cp:coreProperties>
</file>