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6F61-6BB4-4426-8765-85662777DBEC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54134-2497-4634-82B7-1EAAD08A72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Мировое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творчества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Льва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Николаевича Толстого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1"/>
            <a:ext cx="4929190" cy="685799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Один из наиболее сложных и самобытных мастеров западноевропейского реализма 20 века Томас Манн ощущал в Л.Н. Толстом художника громадного диапазона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 Толстой знал искусство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он переболел им, он так много выстрадал из-за искусства и во имя искусства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он совершил в области искусства такое, о чем мы, простые смертные, и мечтать не смеем».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57892"/>
            <a:ext cx="4214810" cy="1000108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Томас Манн</a:t>
            </a:r>
            <a:endParaRPr lang="ru-RU" sz="2400" dirty="0" smtClean="0"/>
          </a:p>
          <a:p>
            <a:r>
              <a:rPr lang="ru-RU" sz="2400" dirty="0" smtClean="0"/>
              <a:t>(1875-1955)</a:t>
            </a:r>
            <a:endParaRPr lang="ru-RU" dirty="0"/>
          </a:p>
        </p:txBody>
      </p:sp>
      <p:pic>
        <p:nvPicPr>
          <p:cNvPr id="1026" name="Picture 2" descr="C:\Users\Asmoday\Desktop\Писатели\Томас Ман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97096" cy="5852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0"/>
            <a:ext cx="4644008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Ги Де Мопассан.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(1859-1893)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Л.Н. Толстой оставил глубокий след в сознании французского писателя 19 века Ги Де Мопассана, написавшего в 1879 году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«Нам всем требуется учиться у графа Толстого, автора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Войны и Мира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Мопассан опирался на творчество Л.Н. Толстого в разработке военно-патриотической темы.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smoday\Desktop\Писатели\Ги де Мопасса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4048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Эрнест Миллер Хемингуэй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(1899-1961)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Американский писатель и публицист Эрнест Миллер Хемингуэй считал Л.Н. Толстого своим учителем в изображении войны. Уже будучи крупным прозаиком, Хемингуэй не раз утверждал, что «всякий опыт войны бесценен для писателя», и высказал мысль об абсолютной, эталонной правдивости Л.Н. Толстого. Последний был для него писателем, «который… порой умел делать своих персонажей такими живыми, какими они не были ни у кого.»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3074" name="Picture 2" descr="C:\Users\Asmoday\Desktop\Писатели\Эрнест Хемингуэ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0"/>
            <a:ext cx="41399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0"/>
            <a:ext cx="4211960" cy="685800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Стефан Цвейг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(1881-1942)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Выдающийся австрийский писатель, мастер новеллы, Стефан Цвейг в своих очерках о Толстом говорил об особенностях мировоззрения великого русского писателя, о сильных и слабых сторонах его характера. Благодаря работам Цвейга за рубежом возрос интерес к личности  и творчеству Л.Н. Толстого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smoday\Desktop\Писатели\Стефан Цвей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40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moday\Desktop\Писатели\Анатоль Фран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6858000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716016" y="0"/>
            <a:ext cx="4427984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 smtClean="0"/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Анатоль Франс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(Анатоль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Франсуа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Тибо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1844-1924)</a:t>
            </a: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Французского писателя восхищали в Л.Н. Толстом глубинное понимание жизни, общества и при этом удивительная сила любви и милосердия к человеку. Франс считал Толстого учителем не только для себя, но и для всех: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Толстой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великий урок. Своим творчеством он учит нас, что красота возникает из правды живого и вполне совершенного, подобно Афродите, которая выходит из глубин морских».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20688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Учебник литературы под редакцией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Обернихиной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Г.А.-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М.:Академия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2009 г. с.325 Творчество Л.Н.Толстого в мировой литературе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Выполнил:   студент ГОУ СПО ТО «НУОР»  Зиновьев Иван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189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Один из наиболее сложных и самобытных мастеров западноевропейского реализма 20 века Томас Манн ощущал в Л.Н. Толстом художника громадного диапазона: « Толстой знал искусство; он переболел им, он так много выстрадал из-за искусства и во имя искусства; он совершил в области искусства такое, о чем мы, простые смертные, и мечтать не смеем».</vt:lpstr>
      <vt:lpstr>  Ги Де Мопассан. (1859-1893)        Л.Н. Толстой оставил глубокий след в сознании французского писателя 19 века Ги Де Мопассана, написавшего в 1879 году: «Нам всем требуется учиться у графа Толстого, автора “Войны и Мира”». Мопассан опирался на творчество Л.Н. Толстого в разработке военно-патриотической темы.</vt:lpstr>
      <vt:lpstr>    Эрнест Миллер Хемингуэй (1899-1961)  Американский писатель и публицист Эрнест Миллер Хемингуэй считал Л.Н. Толстого своим учителем в изображении войны. Уже будучи крупным прозаиком, Хемингуэй не раз утверждал, что «всякий опыт войны бесценен для писателя», и высказал мысль об абсолютной, эталонной правдивости Л.Н. Толстого. Последний был для него писателем, «который… порой умел делать своих персонажей такими живыми, какими они не были ни у кого.»       </vt:lpstr>
      <vt:lpstr>Стефан Цвейг (1881-1942)   Выдающийся австрийский писатель, мастер новеллы, Стефан Цвейг в своих очерках о Толстом говорил об особенностях мировоззрения великого русского писателя, о сильных и слабых сторонах его характера. Благодаря работам Цвейга за рубежом возрос интерес к личности  и творчеству Л.Н. Толстого  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 из наиболее сложных и самобытных мастеров западноевропейского реализма 20 века Томас Манн ощущал в Л.Н. Толстом художника громадного диапазона: « Толстой знал искусство; он переболел им, он так много выстрадал из-за искусства и во имя искусства; он совершил в области искусства такое, о чем мы, простые смертные, и мечтать не смеем». Т. Манн считал , что единственной возможностью для спасения рода человеческого может служить поддержка конструктивных, созидательных сил истории.</dc:title>
  <dc:creator>Asmoday</dc:creator>
  <cp:lastModifiedBy>123</cp:lastModifiedBy>
  <cp:revision>5</cp:revision>
  <dcterms:created xsi:type="dcterms:W3CDTF">2012-01-17T07:59:18Z</dcterms:created>
  <dcterms:modified xsi:type="dcterms:W3CDTF">2013-09-30T16:07:48Z</dcterms:modified>
</cp:coreProperties>
</file>