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6"/>
  </p:notesMasterIdLst>
  <p:sldIdLst>
    <p:sldId id="315" r:id="rId2"/>
    <p:sldId id="289" r:id="rId3"/>
    <p:sldId id="288" r:id="rId4"/>
    <p:sldId id="312" r:id="rId5"/>
    <p:sldId id="313" r:id="rId6"/>
    <p:sldId id="314" r:id="rId7"/>
    <p:sldId id="287" r:id="rId8"/>
    <p:sldId id="286" r:id="rId9"/>
    <p:sldId id="285" r:id="rId10"/>
    <p:sldId id="320" r:id="rId11"/>
    <p:sldId id="284" r:id="rId12"/>
    <p:sldId id="283" r:id="rId13"/>
    <p:sldId id="316" r:id="rId14"/>
    <p:sldId id="294" r:id="rId15"/>
    <p:sldId id="295" r:id="rId16"/>
    <p:sldId id="317" r:id="rId17"/>
    <p:sldId id="296" r:id="rId18"/>
    <p:sldId id="297" r:id="rId19"/>
    <p:sldId id="318" r:id="rId20"/>
    <p:sldId id="298" r:id="rId21"/>
    <p:sldId id="299" r:id="rId22"/>
    <p:sldId id="300" r:id="rId23"/>
    <p:sldId id="302" r:id="rId24"/>
    <p:sldId id="301" r:id="rId25"/>
    <p:sldId id="311" r:id="rId26"/>
    <p:sldId id="303" r:id="rId27"/>
    <p:sldId id="304" r:id="rId28"/>
    <p:sldId id="305" r:id="rId29"/>
    <p:sldId id="306" r:id="rId30"/>
    <p:sldId id="307" r:id="rId31"/>
    <p:sldId id="308" r:id="rId32"/>
    <p:sldId id="309" r:id="rId33"/>
    <p:sldId id="310" r:id="rId34"/>
    <p:sldId id="319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FF"/>
    <a:srgbClr val="FFCC00"/>
    <a:srgbClr val="66FFFF"/>
    <a:srgbClr val="FF9900"/>
    <a:srgbClr val="66FF66"/>
    <a:srgbClr val="CCFF33"/>
    <a:srgbClr val="82B1EA"/>
    <a:srgbClr val="FF3399"/>
    <a:srgbClr val="004376"/>
  </p:clrMru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34537" autoAdjust="0"/>
    <p:restoredTop sz="86395" autoAdjust="0"/>
  </p:normalViewPr>
  <p:slideViewPr>
    <p:cSldViewPr>
      <p:cViewPr varScale="1">
        <p:scale>
          <a:sx n="64" d="100"/>
          <a:sy n="64" d="100"/>
        </p:scale>
        <p:origin x="-192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6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508" y="-7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image" Target="../media/image4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2FE8C2-4DF6-46D4-B27C-7CC55EAD594F}" type="doc">
      <dgm:prSet loTypeId="urn:microsoft.com/office/officeart/2005/8/layout/list1" loCatId="list" qsTypeId="urn:microsoft.com/office/officeart/2005/8/quickstyle/simple1#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D9814809-AD05-4962-8BDD-4F7617A0B404}">
      <dgm:prSet phldrT="[Текст]" custT="1"/>
      <dgm:spPr/>
      <dgm:t>
        <a:bodyPr/>
        <a:lstStyle/>
        <a:p>
          <a:pPr algn="ctr"/>
          <a:r>
            <a:rPr kumimoji="0" lang="ru-RU" sz="1800" b="1" i="0" u="none" strike="noStrike" cap="none" normalizeH="0" baseline="0" dirty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 Привлечь внимание родителей к музеям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A63BE014-2963-4FEB-8E0C-56AF2D0746CA}" type="parTrans" cxnId="{5E504828-BF42-4E01-806C-8F0BBF058665}">
      <dgm:prSet/>
      <dgm:spPr/>
      <dgm:t>
        <a:bodyPr/>
        <a:lstStyle/>
        <a:p>
          <a:endParaRPr lang="ru-RU"/>
        </a:p>
      </dgm:t>
    </dgm:pt>
    <dgm:pt modelId="{D4C7F33E-22AD-4FE8-9550-BE0C9C49902F}" type="sibTrans" cxnId="{5E504828-BF42-4E01-806C-8F0BBF058665}">
      <dgm:prSet/>
      <dgm:spPr/>
      <dgm:t>
        <a:bodyPr/>
        <a:lstStyle/>
        <a:p>
          <a:endParaRPr lang="ru-RU"/>
        </a:p>
      </dgm:t>
    </dgm:pt>
    <dgm:pt modelId="{2DD66103-D433-4EEA-AA5A-A2E54C9D066B}">
      <dgm:prSet custT="1"/>
      <dgm:spPr/>
      <dgm:t>
        <a:bodyPr/>
        <a:lstStyle/>
        <a:p>
          <a:pPr algn="ctr"/>
          <a:r>
            <a:rPr kumimoji="0" lang="ru-RU" sz="1800" b="1" i="0" u="none" strike="noStrike" cap="none" normalizeH="0" baseline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 Создание мини – музеев, как отражение интересов и проявление инициативы детей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ADD33FDE-BA90-4716-9EAB-E0834D670050}" type="parTrans" cxnId="{F10F155A-34F9-4411-B09C-2AB7B61F5BEA}">
      <dgm:prSet/>
      <dgm:spPr/>
      <dgm:t>
        <a:bodyPr/>
        <a:lstStyle/>
        <a:p>
          <a:endParaRPr lang="ru-RU"/>
        </a:p>
      </dgm:t>
    </dgm:pt>
    <dgm:pt modelId="{14D80AC2-6A19-4157-B540-962210F6031F}" type="sibTrans" cxnId="{F10F155A-34F9-4411-B09C-2AB7B61F5BEA}">
      <dgm:prSet/>
      <dgm:spPr/>
      <dgm:t>
        <a:bodyPr/>
        <a:lstStyle/>
        <a:p>
          <a:endParaRPr lang="ru-RU"/>
        </a:p>
      </dgm:t>
    </dgm:pt>
    <dgm:pt modelId="{7047095A-7B80-403C-B3F3-160CC2AF1AAA}">
      <dgm:prSet custT="1"/>
      <dgm:spPr/>
      <dgm:t>
        <a:bodyPr/>
        <a:lstStyle/>
        <a:p>
          <a:pPr algn="ctr"/>
          <a:r>
            <a:rPr kumimoji="0" lang="ru-RU" sz="2400" b="1" i="0" u="none" strike="noStrike" cap="none" normalizeH="0" baseline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 </a:t>
          </a:r>
          <a:r>
            <a:rPr kumimoji="0" lang="ru-RU" sz="2000" b="1" i="0" u="none" strike="noStrike" cap="none" normalizeH="0" baseline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Обогащение развивающей среды группы, ДОУ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AB73A82D-7019-46A4-8C1D-FD0C8630C16A}" type="parTrans" cxnId="{0DEFEC87-5C37-4F18-8265-CC51FA476348}">
      <dgm:prSet/>
      <dgm:spPr/>
      <dgm:t>
        <a:bodyPr/>
        <a:lstStyle/>
        <a:p>
          <a:endParaRPr lang="ru-RU"/>
        </a:p>
      </dgm:t>
    </dgm:pt>
    <dgm:pt modelId="{9AB90409-DC37-47E1-825F-25092A55254E}" type="sibTrans" cxnId="{0DEFEC87-5C37-4F18-8265-CC51FA476348}">
      <dgm:prSet/>
      <dgm:spPr/>
      <dgm:t>
        <a:bodyPr/>
        <a:lstStyle/>
        <a:p>
          <a:endParaRPr lang="ru-RU"/>
        </a:p>
      </dgm:t>
    </dgm:pt>
    <dgm:pt modelId="{FB235999-2D44-4340-BE97-33399E4AA297}">
      <dgm:prSet custT="1"/>
      <dgm:spPr/>
      <dgm:t>
        <a:bodyPr/>
        <a:lstStyle/>
        <a:p>
          <a:pPr algn="ctr"/>
          <a:r>
            <a:rPr lang="ru-RU" sz="2400" b="1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smtClean="0">
              <a:latin typeface="Times New Roman" pitchFamily="18" charset="0"/>
              <a:cs typeface="Times New Roman" pitchFamily="18" charset="0"/>
            </a:rPr>
            <a:t>Использование новых форм работы с детьми и их родителями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D28EA828-DE01-4B18-9F6F-B193D2C0F782}" type="parTrans" cxnId="{3FC085B7-E43B-46EF-8570-22F6E2838AB1}">
      <dgm:prSet/>
      <dgm:spPr/>
      <dgm:t>
        <a:bodyPr/>
        <a:lstStyle/>
        <a:p>
          <a:endParaRPr lang="ru-RU"/>
        </a:p>
      </dgm:t>
    </dgm:pt>
    <dgm:pt modelId="{7C1B63AC-8822-4EB8-A6BD-69069B09B358}" type="sibTrans" cxnId="{3FC085B7-E43B-46EF-8570-22F6E2838AB1}">
      <dgm:prSet/>
      <dgm:spPr/>
      <dgm:t>
        <a:bodyPr/>
        <a:lstStyle/>
        <a:p>
          <a:endParaRPr lang="ru-RU"/>
        </a:p>
      </dgm:t>
    </dgm:pt>
    <dgm:pt modelId="{26AFD6E5-853A-4713-ACFB-EBBA8D0E3FAE}" type="pres">
      <dgm:prSet presAssocID="{922FE8C2-4DF6-46D4-B27C-7CC55EAD594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908D086-5629-49C4-90D3-CA830C30E4D9}" type="pres">
      <dgm:prSet presAssocID="{D9814809-AD05-4962-8BDD-4F7617A0B404}" presName="parentLin" presStyleCnt="0"/>
      <dgm:spPr/>
      <dgm:t>
        <a:bodyPr/>
        <a:lstStyle/>
        <a:p>
          <a:endParaRPr lang="ru-RU"/>
        </a:p>
      </dgm:t>
    </dgm:pt>
    <dgm:pt modelId="{427B100D-89A5-40ED-8307-5155856D19C6}" type="pres">
      <dgm:prSet presAssocID="{D9814809-AD05-4962-8BDD-4F7617A0B404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8E031351-6157-4C53-A4EC-F75AE904962B}" type="pres">
      <dgm:prSet presAssocID="{D9814809-AD05-4962-8BDD-4F7617A0B404}" presName="parentText" presStyleLbl="node1" presStyleIdx="0" presStyleCnt="4" custScaleX="145998" custLinFactNeighborX="524" custLinFactNeighborY="777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47505E-546C-4267-BD22-C82355BBEE90}" type="pres">
      <dgm:prSet presAssocID="{D9814809-AD05-4962-8BDD-4F7617A0B404}" presName="negativeSpace" presStyleCnt="0"/>
      <dgm:spPr/>
      <dgm:t>
        <a:bodyPr/>
        <a:lstStyle/>
        <a:p>
          <a:endParaRPr lang="ru-RU"/>
        </a:p>
      </dgm:t>
    </dgm:pt>
    <dgm:pt modelId="{0D6B2760-AD0D-406E-BEB8-9702387A92AF}" type="pres">
      <dgm:prSet presAssocID="{D9814809-AD05-4962-8BDD-4F7617A0B404}" presName="childText" presStyleLbl="conFgAcc1" presStyleIdx="0" presStyleCnt="4" custLinFactY="-153767" custLinFactNeighborX="-1198" custLinFactNeighborY="-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CA1E65-3B61-4FBA-A393-CB2B96D4AAB6}" type="pres">
      <dgm:prSet presAssocID="{D4C7F33E-22AD-4FE8-9550-BE0C9C49902F}" presName="spaceBetweenRectangles" presStyleCnt="0"/>
      <dgm:spPr/>
      <dgm:t>
        <a:bodyPr/>
        <a:lstStyle/>
        <a:p>
          <a:endParaRPr lang="ru-RU"/>
        </a:p>
      </dgm:t>
    </dgm:pt>
    <dgm:pt modelId="{99BF5CAC-F241-4019-A523-2B6F6D81D3CB}" type="pres">
      <dgm:prSet presAssocID="{2DD66103-D433-4EEA-AA5A-A2E54C9D066B}" presName="parentLin" presStyleCnt="0"/>
      <dgm:spPr/>
      <dgm:t>
        <a:bodyPr/>
        <a:lstStyle/>
        <a:p>
          <a:endParaRPr lang="ru-RU"/>
        </a:p>
      </dgm:t>
    </dgm:pt>
    <dgm:pt modelId="{5C303891-FFA8-4816-BC87-DD6B5EA41CC2}" type="pres">
      <dgm:prSet presAssocID="{2DD66103-D433-4EEA-AA5A-A2E54C9D066B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F3FD7D41-9F6B-4E03-B2AA-5D65655F242F}" type="pres">
      <dgm:prSet presAssocID="{2DD66103-D433-4EEA-AA5A-A2E54C9D066B}" presName="parentText" presStyleLbl="node1" presStyleIdx="1" presStyleCnt="4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2CB8C4-C33A-49CB-BD14-2C6AA4DB7872}" type="pres">
      <dgm:prSet presAssocID="{2DD66103-D433-4EEA-AA5A-A2E54C9D066B}" presName="negativeSpace" presStyleCnt="0"/>
      <dgm:spPr/>
      <dgm:t>
        <a:bodyPr/>
        <a:lstStyle/>
        <a:p>
          <a:endParaRPr lang="ru-RU"/>
        </a:p>
      </dgm:t>
    </dgm:pt>
    <dgm:pt modelId="{0C5651A2-66FE-4FC3-963E-123A43C5714B}" type="pres">
      <dgm:prSet presAssocID="{2DD66103-D433-4EEA-AA5A-A2E54C9D066B}" presName="childText" presStyleLbl="conF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538952-93CE-42A7-A57C-A77D705FA31F}" type="pres">
      <dgm:prSet presAssocID="{14D80AC2-6A19-4157-B540-962210F6031F}" presName="spaceBetweenRectangles" presStyleCnt="0"/>
      <dgm:spPr/>
      <dgm:t>
        <a:bodyPr/>
        <a:lstStyle/>
        <a:p>
          <a:endParaRPr lang="ru-RU"/>
        </a:p>
      </dgm:t>
    </dgm:pt>
    <dgm:pt modelId="{E5FB57BF-73D5-4517-AA2D-0ADBEC2D575B}" type="pres">
      <dgm:prSet presAssocID="{7047095A-7B80-403C-B3F3-160CC2AF1AAA}" presName="parentLin" presStyleCnt="0"/>
      <dgm:spPr/>
      <dgm:t>
        <a:bodyPr/>
        <a:lstStyle/>
        <a:p>
          <a:endParaRPr lang="ru-RU"/>
        </a:p>
      </dgm:t>
    </dgm:pt>
    <dgm:pt modelId="{2408404A-9B7D-4122-87F2-8003866B8D12}" type="pres">
      <dgm:prSet presAssocID="{7047095A-7B80-403C-B3F3-160CC2AF1AAA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2692D717-4D73-49D8-8938-5564628A1D27}" type="pres">
      <dgm:prSet presAssocID="{7047095A-7B80-403C-B3F3-160CC2AF1AAA}" presName="parentText" presStyleLbl="node1" presStyleIdx="2" presStyleCnt="4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4CABC0-B9D1-4860-979B-15806E878478}" type="pres">
      <dgm:prSet presAssocID="{7047095A-7B80-403C-B3F3-160CC2AF1AAA}" presName="negativeSpace" presStyleCnt="0"/>
      <dgm:spPr/>
      <dgm:t>
        <a:bodyPr/>
        <a:lstStyle/>
        <a:p>
          <a:endParaRPr lang="ru-RU"/>
        </a:p>
      </dgm:t>
    </dgm:pt>
    <dgm:pt modelId="{9E9131E7-34C1-45D3-977D-497535EA4E7F}" type="pres">
      <dgm:prSet presAssocID="{7047095A-7B80-403C-B3F3-160CC2AF1AAA}" presName="childText" presStyleLbl="conF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6FD979-A919-4DB6-A3E0-B4444C961946}" type="pres">
      <dgm:prSet presAssocID="{9AB90409-DC37-47E1-825F-25092A55254E}" presName="spaceBetweenRectangles" presStyleCnt="0"/>
      <dgm:spPr/>
      <dgm:t>
        <a:bodyPr/>
        <a:lstStyle/>
        <a:p>
          <a:endParaRPr lang="ru-RU"/>
        </a:p>
      </dgm:t>
    </dgm:pt>
    <dgm:pt modelId="{444CF954-5196-4319-9CAB-648CB31CA645}" type="pres">
      <dgm:prSet presAssocID="{FB235999-2D44-4340-BE97-33399E4AA297}" presName="parentLin" presStyleCnt="0"/>
      <dgm:spPr/>
      <dgm:t>
        <a:bodyPr/>
        <a:lstStyle/>
        <a:p>
          <a:endParaRPr lang="ru-RU"/>
        </a:p>
      </dgm:t>
    </dgm:pt>
    <dgm:pt modelId="{9C133E79-9895-4BEA-AD7C-A427218B2717}" type="pres">
      <dgm:prSet presAssocID="{FB235999-2D44-4340-BE97-33399E4AA297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FACE7A63-34AD-48EA-AF06-19FDF2C14A0F}" type="pres">
      <dgm:prSet presAssocID="{FB235999-2D44-4340-BE97-33399E4AA297}" presName="parentText" presStyleLbl="node1" presStyleIdx="3" presStyleCnt="4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CABEA5-E42E-4DBB-B4DB-B89047C78AEE}" type="pres">
      <dgm:prSet presAssocID="{FB235999-2D44-4340-BE97-33399E4AA297}" presName="negativeSpace" presStyleCnt="0"/>
      <dgm:spPr/>
      <dgm:t>
        <a:bodyPr/>
        <a:lstStyle/>
        <a:p>
          <a:endParaRPr lang="ru-RU"/>
        </a:p>
      </dgm:t>
    </dgm:pt>
    <dgm:pt modelId="{6E89C376-37E9-482E-87E4-BBECE37390CF}" type="pres">
      <dgm:prSet presAssocID="{FB235999-2D44-4340-BE97-33399E4AA297}" presName="childText" presStyleLbl="conF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55E1E90-A1A7-41D2-B3C5-445221C87DBF}" type="presOf" srcId="{2DD66103-D433-4EEA-AA5A-A2E54C9D066B}" destId="{5C303891-FFA8-4816-BC87-DD6B5EA41CC2}" srcOrd="0" destOrd="0" presId="urn:microsoft.com/office/officeart/2005/8/layout/list1"/>
    <dgm:cxn modelId="{DD22C7B3-E715-4C6A-8418-CEB9B257128C}" type="presOf" srcId="{7047095A-7B80-403C-B3F3-160CC2AF1AAA}" destId="{2692D717-4D73-49D8-8938-5564628A1D27}" srcOrd="1" destOrd="0" presId="urn:microsoft.com/office/officeart/2005/8/layout/list1"/>
    <dgm:cxn modelId="{5E504828-BF42-4E01-806C-8F0BBF058665}" srcId="{922FE8C2-4DF6-46D4-B27C-7CC55EAD594F}" destId="{D9814809-AD05-4962-8BDD-4F7617A0B404}" srcOrd="0" destOrd="0" parTransId="{A63BE014-2963-4FEB-8E0C-56AF2D0746CA}" sibTransId="{D4C7F33E-22AD-4FE8-9550-BE0C9C49902F}"/>
    <dgm:cxn modelId="{0AE70855-D92D-4239-8D2B-6CA96453FC41}" type="presOf" srcId="{FB235999-2D44-4340-BE97-33399E4AA297}" destId="{9C133E79-9895-4BEA-AD7C-A427218B2717}" srcOrd="0" destOrd="0" presId="urn:microsoft.com/office/officeart/2005/8/layout/list1"/>
    <dgm:cxn modelId="{F401399C-55BD-4B33-B0DE-742A79E482CE}" type="presOf" srcId="{2DD66103-D433-4EEA-AA5A-A2E54C9D066B}" destId="{F3FD7D41-9F6B-4E03-B2AA-5D65655F242F}" srcOrd="1" destOrd="0" presId="urn:microsoft.com/office/officeart/2005/8/layout/list1"/>
    <dgm:cxn modelId="{0D90C156-6CED-47BB-9BD5-8BAAFA59A86C}" type="presOf" srcId="{D9814809-AD05-4962-8BDD-4F7617A0B404}" destId="{427B100D-89A5-40ED-8307-5155856D19C6}" srcOrd="0" destOrd="0" presId="urn:microsoft.com/office/officeart/2005/8/layout/list1"/>
    <dgm:cxn modelId="{55AADEBB-39B1-44D8-960A-C81FD64062C5}" type="presOf" srcId="{FB235999-2D44-4340-BE97-33399E4AA297}" destId="{FACE7A63-34AD-48EA-AF06-19FDF2C14A0F}" srcOrd="1" destOrd="0" presId="urn:microsoft.com/office/officeart/2005/8/layout/list1"/>
    <dgm:cxn modelId="{B92C9F60-17AF-4C49-820D-CAD55C1E839C}" type="presOf" srcId="{922FE8C2-4DF6-46D4-B27C-7CC55EAD594F}" destId="{26AFD6E5-853A-4713-ACFB-EBBA8D0E3FAE}" srcOrd="0" destOrd="0" presId="urn:microsoft.com/office/officeart/2005/8/layout/list1"/>
    <dgm:cxn modelId="{3FC085B7-E43B-46EF-8570-22F6E2838AB1}" srcId="{922FE8C2-4DF6-46D4-B27C-7CC55EAD594F}" destId="{FB235999-2D44-4340-BE97-33399E4AA297}" srcOrd="3" destOrd="0" parTransId="{D28EA828-DE01-4B18-9F6F-B193D2C0F782}" sibTransId="{7C1B63AC-8822-4EB8-A6BD-69069B09B358}"/>
    <dgm:cxn modelId="{8EF40316-5134-42C6-A57B-8296F995C202}" type="presOf" srcId="{D9814809-AD05-4962-8BDD-4F7617A0B404}" destId="{8E031351-6157-4C53-A4EC-F75AE904962B}" srcOrd="1" destOrd="0" presId="urn:microsoft.com/office/officeart/2005/8/layout/list1"/>
    <dgm:cxn modelId="{0DEFEC87-5C37-4F18-8265-CC51FA476348}" srcId="{922FE8C2-4DF6-46D4-B27C-7CC55EAD594F}" destId="{7047095A-7B80-403C-B3F3-160CC2AF1AAA}" srcOrd="2" destOrd="0" parTransId="{AB73A82D-7019-46A4-8C1D-FD0C8630C16A}" sibTransId="{9AB90409-DC37-47E1-825F-25092A55254E}"/>
    <dgm:cxn modelId="{F10F155A-34F9-4411-B09C-2AB7B61F5BEA}" srcId="{922FE8C2-4DF6-46D4-B27C-7CC55EAD594F}" destId="{2DD66103-D433-4EEA-AA5A-A2E54C9D066B}" srcOrd="1" destOrd="0" parTransId="{ADD33FDE-BA90-4716-9EAB-E0834D670050}" sibTransId="{14D80AC2-6A19-4157-B540-962210F6031F}"/>
    <dgm:cxn modelId="{95FEBB1D-7277-4A4F-A97A-5651B5706F8A}" type="presOf" srcId="{7047095A-7B80-403C-B3F3-160CC2AF1AAA}" destId="{2408404A-9B7D-4122-87F2-8003866B8D12}" srcOrd="0" destOrd="0" presId="urn:microsoft.com/office/officeart/2005/8/layout/list1"/>
    <dgm:cxn modelId="{598FE301-C214-4233-8827-9A7B909C7BDC}" type="presParOf" srcId="{26AFD6E5-853A-4713-ACFB-EBBA8D0E3FAE}" destId="{4908D086-5629-49C4-90D3-CA830C30E4D9}" srcOrd="0" destOrd="0" presId="urn:microsoft.com/office/officeart/2005/8/layout/list1"/>
    <dgm:cxn modelId="{A3714ADB-9E7C-4A9F-A0B1-DD2B458B3B5A}" type="presParOf" srcId="{4908D086-5629-49C4-90D3-CA830C30E4D9}" destId="{427B100D-89A5-40ED-8307-5155856D19C6}" srcOrd="0" destOrd="0" presId="urn:microsoft.com/office/officeart/2005/8/layout/list1"/>
    <dgm:cxn modelId="{441DD9D8-0E3A-4F6B-82CB-A4101E504E21}" type="presParOf" srcId="{4908D086-5629-49C4-90D3-CA830C30E4D9}" destId="{8E031351-6157-4C53-A4EC-F75AE904962B}" srcOrd="1" destOrd="0" presId="urn:microsoft.com/office/officeart/2005/8/layout/list1"/>
    <dgm:cxn modelId="{8ED16F5D-61DA-4EC7-96BB-1BC60F073F52}" type="presParOf" srcId="{26AFD6E5-853A-4713-ACFB-EBBA8D0E3FAE}" destId="{6747505E-546C-4267-BD22-C82355BBEE90}" srcOrd="1" destOrd="0" presId="urn:microsoft.com/office/officeart/2005/8/layout/list1"/>
    <dgm:cxn modelId="{27A26AA2-BFB7-4F8C-8F1B-765BD5BD8941}" type="presParOf" srcId="{26AFD6E5-853A-4713-ACFB-EBBA8D0E3FAE}" destId="{0D6B2760-AD0D-406E-BEB8-9702387A92AF}" srcOrd="2" destOrd="0" presId="urn:microsoft.com/office/officeart/2005/8/layout/list1"/>
    <dgm:cxn modelId="{86EABABE-B77E-4891-A46F-458F955B4275}" type="presParOf" srcId="{26AFD6E5-853A-4713-ACFB-EBBA8D0E3FAE}" destId="{42CA1E65-3B61-4FBA-A393-CB2B96D4AAB6}" srcOrd="3" destOrd="0" presId="urn:microsoft.com/office/officeart/2005/8/layout/list1"/>
    <dgm:cxn modelId="{E244002B-AAD6-42F2-8731-9DEADE777F1D}" type="presParOf" srcId="{26AFD6E5-853A-4713-ACFB-EBBA8D0E3FAE}" destId="{99BF5CAC-F241-4019-A523-2B6F6D81D3CB}" srcOrd="4" destOrd="0" presId="urn:microsoft.com/office/officeart/2005/8/layout/list1"/>
    <dgm:cxn modelId="{CED35D9E-26C0-481A-9E28-A3D94FE1DC6C}" type="presParOf" srcId="{99BF5CAC-F241-4019-A523-2B6F6D81D3CB}" destId="{5C303891-FFA8-4816-BC87-DD6B5EA41CC2}" srcOrd="0" destOrd="0" presId="urn:microsoft.com/office/officeart/2005/8/layout/list1"/>
    <dgm:cxn modelId="{3359FB61-2190-438A-9211-E45FC696A2F2}" type="presParOf" srcId="{99BF5CAC-F241-4019-A523-2B6F6D81D3CB}" destId="{F3FD7D41-9F6B-4E03-B2AA-5D65655F242F}" srcOrd="1" destOrd="0" presId="urn:microsoft.com/office/officeart/2005/8/layout/list1"/>
    <dgm:cxn modelId="{BBFCCF32-F335-454B-8AA6-C13BD4C9BA6E}" type="presParOf" srcId="{26AFD6E5-853A-4713-ACFB-EBBA8D0E3FAE}" destId="{622CB8C4-C33A-49CB-BD14-2C6AA4DB7872}" srcOrd="5" destOrd="0" presId="urn:microsoft.com/office/officeart/2005/8/layout/list1"/>
    <dgm:cxn modelId="{8F2FBA7B-7236-4D25-BFDA-250B8654B026}" type="presParOf" srcId="{26AFD6E5-853A-4713-ACFB-EBBA8D0E3FAE}" destId="{0C5651A2-66FE-4FC3-963E-123A43C5714B}" srcOrd="6" destOrd="0" presId="urn:microsoft.com/office/officeart/2005/8/layout/list1"/>
    <dgm:cxn modelId="{7B3F8E54-445C-4D97-BCF0-9EB1F99DD296}" type="presParOf" srcId="{26AFD6E5-853A-4713-ACFB-EBBA8D0E3FAE}" destId="{0E538952-93CE-42A7-A57C-A77D705FA31F}" srcOrd="7" destOrd="0" presId="urn:microsoft.com/office/officeart/2005/8/layout/list1"/>
    <dgm:cxn modelId="{3D8A954D-C351-4B4C-A519-391ECF932EFA}" type="presParOf" srcId="{26AFD6E5-853A-4713-ACFB-EBBA8D0E3FAE}" destId="{E5FB57BF-73D5-4517-AA2D-0ADBEC2D575B}" srcOrd="8" destOrd="0" presId="urn:microsoft.com/office/officeart/2005/8/layout/list1"/>
    <dgm:cxn modelId="{5B27DBD9-87AB-4F52-9C51-CA16675F7A04}" type="presParOf" srcId="{E5FB57BF-73D5-4517-AA2D-0ADBEC2D575B}" destId="{2408404A-9B7D-4122-87F2-8003866B8D12}" srcOrd="0" destOrd="0" presId="urn:microsoft.com/office/officeart/2005/8/layout/list1"/>
    <dgm:cxn modelId="{4DC98CB3-7FF9-4FE8-BEFC-F84A1344FCF3}" type="presParOf" srcId="{E5FB57BF-73D5-4517-AA2D-0ADBEC2D575B}" destId="{2692D717-4D73-49D8-8938-5564628A1D27}" srcOrd="1" destOrd="0" presId="urn:microsoft.com/office/officeart/2005/8/layout/list1"/>
    <dgm:cxn modelId="{5D1E403D-1741-41F8-A095-1109F493195F}" type="presParOf" srcId="{26AFD6E5-853A-4713-ACFB-EBBA8D0E3FAE}" destId="{EC4CABC0-B9D1-4860-979B-15806E878478}" srcOrd="9" destOrd="0" presId="urn:microsoft.com/office/officeart/2005/8/layout/list1"/>
    <dgm:cxn modelId="{08D6EC48-8F2D-4425-B840-7CB1B782D33A}" type="presParOf" srcId="{26AFD6E5-853A-4713-ACFB-EBBA8D0E3FAE}" destId="{9E9131E7-34C1-45D3-977D-497535EA4E7F}" srcOrd="10" destOrd="0" presId="urn:microsoft.com/office/officeart/2005/8/layout/list1"/>
    <dgm:cxn modelId="{8379FD8B-216D-4B7B-9F50-DCD894B7D664}" type="presParOf" srcId="{26AFD6E5-853A-4713-ACFB-EBBA8D0E3FAE}" destId="{506FD979-A919-4DB6-A3E0-B4444C961946}" srcOrd="11" destOrd="0" presId="urn:microsoft.com/office/officeart/2005/8/layout/list1"/>
    <dgm:cxn modelId="{F7310EF4-E349-4106-9439-585C3BB89311}" type="presParOf" srcId="{26AFD6E5-853A-4713-ACFB-EBBA8D0E3FAE}" destId="{444CF954-5196-4319-9CAB-648CB31CA645}" srcOrd="12" destOrd="0" presId="urn:microsoft.com/office/officeart/2005/8/layout/list1"/>
    <dgm:cxn modelId="{78919E7B-A6E0-4436-9F48-5AC04DA65657}" type="presParOf" srcId="{444CF954-5196-4319-9CAB-648CB31CA645}" destId="{9C133E79-9895-4BEA-AD7C-A427218B2717}" srcOrd="0" destOrd="0" presId="urn:microsoft.com/office/officeart/2005/8/layout/list1"/>
    <dgm:cxn modelId="{33DF9CD8-3E50-4186-97D0-3D39CF91F029}" type="presParOf" srcId="{444CF954-5196-4319-9CAB-648CB31CA645}" destId="{FACE7A63-34AD-48EA-AF06-19FDF2C14A0F}" srcOrd="1" destOrd="0" presId="urn:microsoft.com/office/officeart/2005/8/layout/list1"/>
    <dgm:cxn modelId="{05E0CD9D-EEB1-40BF-935D-5CC67131270F}" type="presParOf" srcId="{26AFD6E5-853A-4713-ACFB-EBBA8D0E3FAE}" destId="{51CABEA5-E42E-4DBB-B4DB-B89047C78AEE}" srcOrd="13" destOrd="0" presId="urn:microsoft.com/office/officeart/2005/8/layout/list1"/>
    <dgm:cxn modelId="{0B402867-154E-4BAC-A9B9-173AFE5B7F83}" type="presParOf" srcId="{26AFD6E5-853A-4713-ACFB-EBBA8D0E3FAE}" destId="{6E89C376-37E9-482E-87E4-BBECE37390CF}" srcOrd="14" destOrd="0" presId="urn:microsoft.com/office/officeart/2005/8/layout/list1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C81230F-1858-470D-9AE5-903FCFCBD3FB}" type="doc">
      <dgm:prSet loTypeId="urn:microsoft.com/office/officeart/2005/8/layout/vList3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0FE7CD11-F099-429C-92EB-4282A3DC6FD0}">
      <dgm:prSet/>
      <dgm:spPr/>
      <dgm:t>
        <a:bodyPr/>
        <a:lstStyle/>
        <a:p>
          <a:pPr rtl="0"/>
          <a:r>
            <a:rPr kumimoji="0" lang="ru-RU" b="0" i="0" u="none" strike="noStrike" cap="none" normalizeH="0" baseline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Формирование у дошкольников представления о музее</a:t>
          </a:r>
          <a:endParaRPr kumimoji="0" lang="ru-RU" b="0" i="0" u="none" strike="noStrike" cap="none" normalizeH="0" baseline="0" dirty="0" smtClean="0">
            <a:ln/>
            <a:effectLst/>
            <a:latin typeface="Times New Roman" pitchFamily="18" charset="0"/>
            <a:cs typeface="Times New Roman" pitchFamily="18" charset="0"/>
          </a:endParaRPr>
        </a:p>
      </dgm:t>
    </dgm:pt>
    <dgm:pt modelId="{646C4A11-F5F6-4AD7-8719-E311D528AC6D}" type="parTrans" cxnId="{1D9ABEB5-0DE2-4B7E-96F8-EAEAC71F1D4D}">
      <dgm:prSet/>
      <dgm:spPr/>
      <dgm:t>
        <a:bodyPr/>
        <a:lstStyle/>
        <a:p>
          <a:endParaRPr lang="ru-RU"/>
        </a:p>
      </dgm:t>
    </dgm:pt>
    <dgm:pt modelId="{8B6022D1-1637-42D3-8909-989F9E395593}" type="sibTrans" cxnId="{1D9ABEB5-0DE2-4B7E-96F8-EAEAC71F1D4D}">
      <dgm:prSet/>
      <dgm:spPr/>
      <dgm:t>
        <a:bodyPr/>
        <a:lstStyle/>
        <a:p>
          <a:endParaRPr lang="ru-RU"/>
        </a:p>
      </dgm:t>
    </dgm:pt>
    <dgm:pt modelId="{FDF43789-352F-4C89-8CB4-CC4443004A8D}">
      <dgm:prSet/>
      <dgm:spPr/>
      <dgm:t>
        <a:bodyPr/>
        <a:lstStyle/>
        <a:p>
          <a:pPr rtl="0"/>
          <a:r>
            <a:rPr kumimoji="0" lang="ru-RU" b="0" i="0" u="none" strike="noStrike" cap="none" normalizeH="0" baseline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Формирование проектно-исследовательских умений и навыков</a:t>
          </a:r>
          <a:endParaRPr kumimoji="0" lang="ru-RU" b="0" i="0" u="none" strike="noStrike" cap="none" normalizeH="0" baseline="0" dirty="0" smtClean="0">
            <a:ln/>
            <a:effectLst/>
            <a:latin typeface="Times New Roman" pitchFamily="18" charset="0"/>
            <a:cs typeface="Times New Roman" pitchFamily="18" charset="0"/>
          </a:endParaRPr>
        </a:p>
      </dgm:t>
    </dgm:pt>
    <dgm:pt modelId="{5A453988-37B0-439A-B01E-C0C0EF7D452E}" type="parTrans" cxnId="{4B1E9DDA-C3D9-4ED7-9F66-13E720AD2BD0}">
      <dgm:prSet/>
      <dgm:spPr/>
      <dgm:t>
        <a:bodyPr/>
        <a:lstStyle/>
        <a:p>
          <a:endParaRPr lang="ru-RU"/>
        </a:p>
      </dgm:t>
    </dgm:pt>
    <dgm:pt modelId="{0324C371-0003-43A2-A42B-1946BDA2EFAF}" type="sibTrans" cxnId="{4B1E9DDA-C3D9-4ED7-9F66-13E720AD2BD0}">
      <dgm:prSet/>
      <dgm:spPr/>
      <dgm:t>
        <a:bodyPr/>
        <a:lstStyle/>
        <a:p>
          <a:endParaRPr lang="ru-RU"/>
        </a:p>
      </dgm:t>
    </dgm:pt>
    <dgm:pt modelId="{53864CAA-261D-4CFA-B80E-5A9D3A24C0D6}">
      <dgm:prSet/>
      <dgm:spPr/>
      <dgm:t>
        <a:bodyPr/>
        <a:lstStyle/>
        <a:p>
          <a:pPr rtl="0"/>
          <a:r>
            <a:rPr kumimoji="0" lang="ru-RU" b="0" i="0" u="none" strike="noStrike" cap="none" normalizeH="0" baseline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Формирование активной жизненной позиции</a:t>
          </a:r>
          <a:endParaRPr kumimoji="0" lang="ru-RU" b="0" i="0" u="none" strike="noStrike" cap="none" normalizeH="0" baseline="0" dirty="0" smtClean="0">
            <a:ln/>
            <a:effectLst/>
            <a:latin typeface="Times New Roman" pitchFamily="18" charset="0"/>
            <a:cs typeface="Times New Roman" pitchFamily="18" charset="0"/>
          </a:endParaRPr>
        </a:p>
      </dgm:t>
    </dgm:pt>
    <dgm:pt modelId="{9470129D-3402-46D4-8028-0AB7E8455E63}" type="parTrans" cxnId="{9C365B10-8A3A-41C4-8923-B7C6DE60F1C7}">
      <dgm:prSet/>
      <dgm:spPr/>
      <dgm:t>
        <a:bodyPr/>
        <a:lstStyle/>
        <a:p>
          <a:endParaRPr lang="ru-RU"/>
        </a:p>
      </dgm:t>
    </dgm:pt>
    <dgm:pt modelId="{60950F9B-F17F-4190-A112-6974AC8AEBBD}" type="sibTrans" cxnId="{9C365B10-8A3A-41C4-8923-B7C6DE60F1C7}">
      <dgm:prSet/>
      <dgm:spPr/>
      <dgm:t>
        <a:bodyPr/>
        <a:lstStyle/>
        <a:p>
          <a:endParaRPr lang="ru-RU"/>
        </a:p>
      </dgm:t>
    </dgm:pt>
    <dgm:pt modelId="{ACB3B446-7F1C-490C-B8DA-FEA86A7D92E4}">
      <dgm:prSet/>
      <dgm:spPr/>
      <dgm:t>
        <a:bodyPr/>
        <a:lstStyle/>
        <a:p>
          <a:pPr rtl="0"/>
          <a:r>
            <a:rPr kumimoji="0" lang="ru-RU" b="0" i="0" u="none" strike="noStrike" cap="none" normalizeH="0" baseline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Развитие креативного и логического мышления</a:t>
          </a:r>
          <a:endParaRPr kumimoji="0" lang="ru-RU" b="0" i="0" u="none" strike="noStrike" cap="none" normalizeH="0" baseline="0" dirty="0" smtClean="0">
            <a:ln/>
            <a:effectLst/>
            <a:latin typeface="Times New Roman" pitchFamily="18" charset="0"/>
            <a:cs typeface="Times New Roman" pitchFamily="18" charset="0"/>
          </a:endParaRPr>
        </a:p>
      </dgm:t>
    </dgm:pt>
    <dgm:pt modelId="{9FEDAD6B-06C2-4934-9E26-EFFFD91A9E7D}" type="parTrans" cxnId="{18643B99-AC03-4EA2-9EF4-D11881A5A07A}">
      <dgm:prSet/>
      <dgm:spPr/>
      <dgm:t>
        <a:bodyPr/>
        <a:lstStyle/>
        <a:p>
          <a:endParaRPr lang="ru-RU"/>
        </a:p>
      </dgm:t>
    </dgm:pt>
    <dgm:pt modelId="{29C54A11-1F57-466E-8B29-42E7A6B06A0C}" type="sibTrans" cxnId="{18643B99-AC03-4EA2-9EF4-D11881A5A07A}">
      <dgm:prSet/>
      <dgm:spPr/>
      <dgm:t>
        <a:bodyPr/>
        <a:lstStyle/>
        <a:p>
          <a:endParaRPr lang="ru-RU"/>
        </a:p>
      </dgm:t>
    </dgm:pt>
    <dgm:pt modelId="{6D950A84-6A0B-4410-B43B-F6BE720CC22D}">
      <dgm:prSet/>
      <dgm:spPr/>
      <dgm:t>
        <a:bodyPr/>
        <a:lstStyle/>
        <a:p>
          <a:pPr rtl="0"/>
          <a:r>
            <a:rPr kumimoji="0" lang="ru-RU" b="0" i="0" u="none" strike="noStrike" cap="none" normalizeH="0" baseline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Вовлечение родителей в жизнь группы, ДОУ</a:t>
          </a:r>
          <a:endParaRPr kumimoji="0" lang="ru-RU" b="0" i="0" u="none" strike="noStrike" cap="none" normalizeH="0" baseline="0" dirty="0" smtClean="0">
            <a:ln/>
            <a:effectLst/>
            <a:latin typeface="Times New Roman" pitchFamily="18" charset="0"/>
            <a:cs typeface="Times New Roman" pitchFamily="18" charset="0"/>
          </a:endParaRPr>
        </a:p>
      </dgm:t>
    </dgm:pt>
    <dgm:pt modelId="{DD416D0C-51D4-49EC-ADD8-A56DD65F49AF}" type="parTrans" cxnId="{6450A564-80AD-4722-9B73-C50C6E0455D9}">
      <dgm:prSet/>
      <dgm:spPr/>
      <dgm:t>
        <a:bodyPr/>
        <a:lstStyle/>
        <a:p>
          <a:endParaRPr lang="ru-RU"/>
        </a:p>
      </dgm:t>
    </dgm:pt>
    <dgm:pt modelId="{48C4440F-90EC-423B-8917-309096C5496D}" type="sibTrans" cxnId="{6450A564-80AD-4722-9B73-C50C6E0455D9}">
      <dgm:prSet/>
      <dgm:spPr/>
      <dgm:t>
        <a:bodyPr/>
        <a:lstStyle/>
        <a:p>
          <a:endParaRPr lang="ru-RU"/>
        </a:p>
      </dgm:t>
    </dgm:pt>
    <dgm:pt modelId="{A5DED297-424E-49B7-9A66-83167C55C753}" type="pres">
      <dgm:prSet presAssocID="{CC81230F-1858-470D-9AE5-903FCFCBD3FB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18FB7F3-EC4D-4A81-8E91-9402827D9FCC}" type="pres">
      <dgm:prSet presAssocID="{53864CAA-261D-4CFA-B80E-5A9D3A24C0D6}" presName="composite" presStyleCnt="0"/>
      <dgm:spPr/>
    </dgm:pt>
    <dgm:pt modelId="{201E6686-88BA-45DC-BB85-68F8D0572C8F}" type="pres">
      <dgm:prSet presAssocID="{53864CAA-261D-4CFA-B80E-5A9D3A24C0D6}" presName="imgShp" presStyleLbl="fgImgPlace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5CC08896-A22C-4B97-942B-2DD0CB55FCBA}" type="pres">
      <dgm:prSet presAssocID="{53864CAA-261D-4CFA-B80E-5A9D3A24C0D6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FEF552-8B6A-45FC-BB60-71963C90807D}" type="pres">
      <dgm:prSet presAssocID="{60950F9B-F17F-4190-A112-6974AC8AEBBD}" presName="spacing" presStyleCnt="0"/>
      <dgm:spPr/>
    </dgm:pt>
    <dgm:pt modelId="{2EF7EA54-D1C6-4588-A0E7-885D4E17BE44}" type="pres">
      <dgm:prSet presAssocID="{0FE7CD11-F099-429C-92EB-4282A3DC6FD0}" presName="composite" presStyleCnt="0"/>
      <dgm:spPr/>
    </dgm:pt>
    <dgm:pt modelId="{F232834F-AFCD-428F-82B9-8309B6C4B68B}" type="pres">
      <dgm:prSet presAssocID="{0FE7CD11-F099-429C-92EB-4282A3DC6FD0}" presName="imgShp" presStyleLbl="fgImgPlace1" presStyleIdx="1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A9C77649-EAFF-4BDC-9E6F-A1E79A344FD5}" type="pres">
      <dgm:prSet presAssocID="{0FE7CD11-F099-429C-92EB-4282A3DC6FD0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4DC265-3295-4EA6-915F-135516F900AE}" type="pres">
      <dgm:prSet presAssocID="{8B6022D1-1637-42D3-8909-989F9E395593}" presName="spacing" presStyleCnt="0"/>
      <dgm:spPr/>
    </dgm:pt>
    <dgm:pt modelId="{75152EF3-2BF1-4CEB-BC67-752C3554B24E}" type="pres">
      <dgm:prSet presAssocID="{ACB3B446-7F1C-490C-B8DA-FEA86A7D92E4}" presName="composite" presStyleCnt="0"/>
      <dgm:spPr/>
    </dgm:pt>
    <dgm:pt modelId="{198F292C-3D6B-43FA-B035-902ECD07DCB7}" type="pres">
      <dgm:prSet presAssocID="{ACB3B446-7F1C-490C-B8DA-FEA86A7D92E4}" presName="imgShp" presStyleLbl="fgImgPlace1" presStyleIdx="2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0AD396F6-B1C5-44F9-9CF6-BCA099A83885}" type="pres">
      <dgm:prSet presAssocID="{ACB3B446-7F1C-490C-B8DA-FEA86A7D92E4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FFA4D7-15D3-4809-A9AC-FF28DCEAC1D9}" type="pres">
      <dgm:prSet presAssocID="{29C54A11-1F57-466E-8B29-42E7A6B06A0C}" presName="spacing" presStyleCnt="0"/>
      <dgm:spPr/>
    </dgm:pt>
    <dgm:pt modelId="{06A3457A-32DB-4D8A-AD57-F7F4AA6AD495}" type="pres">
      <dgm:prSet presAssocID="{FDF43789-352F-4C89-8CB4-CC4443004A8D}" presName="composite" presStyleCnt="0"/>
      <dgm:spPr/>
    </dgm:pt>
    <dgm:pt modelId="{99CFB25F-7380-4D01-943A-7C1BEBA428FD}" type="pres">
      <dgm:prSet presAssocID="{FDF43789-352F-4C89-8CB4-CC4443004A8D}" presName="imgShp" presStyleLbl="fgImgPlace1" presStyleIdx="3" presStyleCnt="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C1315121-C82B-4743-B31F-076FCD554E6F}" type="pres">
      <dgm:prSet presAssocID="{FDF43789-352F-4C89-8CB4-CC4443004A8D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9B2166-C6E3-400A-9189-8C439D691ADC}" type="pres">
      <dgm:prSet presAssocID="{0324C371-0003-43A2-A42B-1946BDA2EFAF}" presName="spacing" presStyleCnt="0"/>
      <dgm:spPr/>
    </dgm:pt>
    <dgm:pt modelId="{18A64CC6-EABA-469B-AE68-10D24D82C04C}" type="pres">
      <dgm:prSet presAssocID="{6D950A84-6A0B-4410-B43B-F6BE720CC22D}" presName="composite" presStyleCnt="0"/>
      <dgm:spPr/>
    </dgm:pt>
    <dgm:pt modelId="{6184CA9C-6E61-4E18-A99C-EF75A7DCB135}" type="pres">
      <dgm:prSet presAssocID="{6D950A84-6A0B-4410-B43B-F6BE720CC22D}" presName="imgShp" presStyleLbl="fgImgPlace1" presStyleIdx="4" presStyleCnt="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F0D89D17-DE21-4101-B420-AC8AA330300F}" type="pres">
      <dgm:prSet presAssocID="{6D950A84-6A0B-4410-B43B-F6BE720CC22D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B1E9DDA-C3D9-4ED7-9F66-13E720AD2BD0}" srcId="{CC81230F-1858-470D-9AE5-903FCFCBD3FB}" destId="{FDF43789-352F-4C89-8CB4-CC4443004A8D}" srcOrd="3" destOrd="0" parTransId="{5A453988-37B0-439A-B01E-C0C0EF7D452E}" sibTransId="{0324C371-0003-43A2-A42B-1946BDA2EFAF}"/>
    <dgm:cxn modelId="{3122CE74-FC0D-45A0-994E-08D76A912821}" type="presOf" srcId="{FDF43789-352F-4C89-8CB4-CC4443004A8D}" destId="{C1315121-C82B-4743-B31F-076FCD554E6F}" srcOrd="0" destOrd="0" presId="urn:microsoft.com/office/officeart/2005/8/layout/vList3"/>
    <dgm:cxn modelId="{BC67D780-EADD-4AEF-8DE6-5ED567DD7E53}" type="presOf" srcId="{0FE7CD11-F099-429C-92EB-4282A3DC6FD0}" destId="{A9C77649-EAFF-4BDC-9E6F-A1E79A344FD5}" srcOrd="0" destOrd="0" presId="urn:microsoft.com/office/officeart/2005/8/layout/vList3"/>
    <dgm:cxn modelId="{9C365B10-8A3A-41C4-8923-B7C6DE60F1C7}" srcId="{CC81230F-1858-470D-9AE5-903FCFCBD3FB}" destId="{53864CAA-261D-4CFA-B80E-5A9D3A24C0D6}" srcOrd="0" destOrd="0" parTransId="{9470129D-3402-46D4-8028-0AB7E8455E63}" sibTransId="{60950F9B-F17F-4190-A112-6974AC8AEBBD}"/>
    <dgm:cxn modelId="{B0C6958A-6DEC-424D-8E23-6EF234C2AEB8}" type="presOf" srcId="{6D950A84-6A0B-4410-B43B-F6BE720CC22D}" destId="{F0D89D17-DE21-4101-B420-AC8AA330300F}" srcOrd="0" destOrd="0" presId="urn:microsoft.com/office/officeart/2005/8/layout/vList3"/>
    <dgm:cxn modelId="{18643B99-AC03-4EA2-9EF4-D11881A5A07A}" srcId="{CC81230F-1858-470D-9AE5-903FCFCBD3FB}" destId="{ACB3B446-7F1C-490C-B8DA-FEA86A7D92E4}" srcOrd="2" destOrd="0" parTransId="{9FEDAD6B-06C2-4934-9E26-EFFFD91A9E7D}" sibTransId="{29C54A11-1F57-466E-8B29-42E7A6B06A0C}"/>
    <dgm:cxn modelId="{E65DB59C-549F-44C8-A7DC-CC316384671D}" type="presOf" srcId="{ACB3B446-7F1C-490C-B8DA-FEA86A7D92E4}" destId="{0AD396F6-B1C5-44F9-9CF6-BCA099A83885}" srcOrd="0" destOrd="0" presId="urn:microsoft.com/office/officeart/2005/8/layout/vList3"/>
    <dgm:cxn modelId="{1D9ABEB5-0DE2-4B7E-96F8-EAEAC71F1D4D}" srcId="{CC81230F-1858-470D-9AE5-903FCFCBD3FB}" destId="{0FE7CD11-F099-429C-92EB-4282A3DC6FD0}" srcOrd="1" destOrd="0" parTransId="{646C4A11-F5F6-4AD7-8719-E311D528AC6D}" sibTransId="{8B6022D1-1637-42D3-8909-989F9E395593}"/>
    <dgm:cxn modelId="{6450A564-80AD-4722-9B73-C50C6E0455D9}" srcId="{CC81230F-1858-470D-9AE5-903FCFCBD3FB}" destId="{6D950A84-6A0B-4410-B43B-F6BE720CC22D}" srcOrd="4" destOrd="0" parTransId="{DD416D0C-51D4-49EC-ADD8-A56DD65F49AF}" sibTransId="{48C4440F-90EC-423B-8917-309096C5496D}"/>
    <dgm:cxn modelId="{CA0B2BC1-DA4A-49C2-B10B-50784123E23A}" type="presOf" srcId="{CC81230F-1858-470D-9AE5-903FCFCBD3FB}" destId="{A5DED297-424E-49B7-9A66-83167C55C753}" srcOrd="0" destOrd="0" presId="urn:microsoft.com/office/officeart/2005/8/layout/vList3"/>
    <dgm:cxn modelId="{F41BCEE4-4F5D-4E90-A866-EC228449E018}" type="presOf" srcId="{53864CAA-261D-4CFA-B80E-5A9D3A24C0D6}" destId="{5CC08896-A22C-4B97-942B-2DD0CB55FCBA}" srcOrd="0" destOrd="0" presId="urn:microsoft.com/office/officeart/2005/8/layout/vList3"/>
    <dgm:cxn modelId="{79C5E8DF-32D5-40FB-A790-386E1CB3448A}" type="presParOf" srcId="{A5DED297-424E-49B7-9A66-83167C55C753}" destId="{418FB7F3-EC4D-4A81-8E91-9402827D9FCC}" srcOrd="0" destOrd="0" presId="urn:microsoft.com/office/officeart/2005/8/layout/vList3"/>
    <dgm:cxn modelId="{6B891CC5-6D2B-41E6-93A5-CC49C4495053}" type="presParOf" srcId="{418FB7F3-EC4D-4A81-8E91-9402827D9FCC}" destId="{201E6686-88BA-45DC-BB85-68F8D0572C8F}" srcOrd="0" destOrd="0" presId="urn:microsoft.com/office/officeart/2005/8/layout/vList3"/>
    <dgm:cxn modelId="{7FA9EF19-E64D-4782-B89F-1D1DCE13636D}" type="presParOf" srcId="{418FB7F3-EC4D-4A81-8E91-9402827D9FCC}" destId="{5CC08896-A22C-4B97-942B-2DD0CB55FCBA}" srcOrd="1" destOrd="0" presId="urn:microsoft.com/office/officeart/2005/8/layout/vList3"/>
    <dgm:cxn modelId="{543A41EB-4A00-42ED-8F8F-BEFABC1BE82D}" type="presParOf" srcId="{A5DED297-424E-49B7-9A66-83167C55C753}" destId="{4CFEF552-8B6A-45FC-BB60-71963C90807D}" srcOrd="1" destOrd="0" presId="urn:microsoft.com/office/officeart/2005/8/layout/vList3"/>
    <dgm:cxn modelId="{3791E999-821E-4F36-B230-6043140BC063}" type="presParOf" srcId="{A5DED297-424E-49B7-9A66-83167C55C753}" destId="{2EF7EA54-D1C6-4588-A0E7-885D4E17BE44}" srcOrd="2" destOrd="0" presId="urn:microsoft.com/office/officeart/2005/8/layout/vList3"/>
    <dgm:cxn modelId="{DB03F797-C076-4FFF-9D99-3F429B8943E3}" type="presParOf" srcId="{2EF7EA54-D1C6-4588-A0E7-885D4E17BE44}" destId="{F232834F-AFCD-428F-82B9-8309B6C4B68B}" srcOrd="0" destOrd="0" presId="urn:microsoft.com/office/officeart/2005/8/layout/vList3"/>
    <dgm:cxn modelId="{40193F45-01AA-427C-9EE0-3B32759E74F9}" type="presParOf" srcId="{2EF7EA54-D1C6-4588-A0E7-885D4E17BE44}" destId="{A9C77649-EAFF-4BDC-9E6F-A1E79A344FD5}" srcOrd="1" destOrd="0" presId="urn:microsoft.com/office/officeart/2005/8/layout/vList3"/>
    <dgm:cxn modelId="{EB683D3A-1719-42F4-A008-19C8AB435C95}" type="presParOf" srcId="{A5DED297-424E-49B7-9A66-83167C55C753}" destId="{0B4DC265-3295-4EA6-915F-135516F900AE}" srcOrd="3" destOrd="0" presId="urn:microsoft.com/office/officeart/2005/8/layout/vList3"/>
    <dgm:cxn modelId="{3DD40D87-0CDE-4AB0-A052-F5DD9E67046E}" type="presParOf" srcId="{A5DED297-424E-49B7-9A66-83167C55C753}" destId="{75152EF3-2BF1-4CEB-BC67-752C3554B24E}" srcOrd="4" destOrd="0" presId="urn:microsoft.com/office/officeart/2005/8/layout/vList3"/>
    <dgm:cxn modelId="{E5013DA4-77CC-405A-BC36-FB58BFD1B56A}" type="presParOf" srcId="{75152EF3-2BF1-4CEB-BC67-752C3554B24E}" destId="{198F292C-3D6B-43FA-B035-902ECD07DCB7}" srcOrd="0" destOrd="0" presId="urn:microsoft.com/office/officeart/2005/8/layout/vList3"/>
    <dgm:cxn modelId="{827AE8E1-DAAD-4970-904E-B0AE8450B065}" type="presParOf" srcId="{75152EF3-2BF1-4CEB-BC67-752C3554B24E}" destId="{0AD396F6-B1C5-44F9-9CF6-BCA099A83885}" srcOrd="1" destOrd="0" presId="urn:microsoft.com/office/officeart/2005/8/layout/vList3"/>
    <dgm:cxn modelId="{77DFC751-8282-4B93-8ED5-F6B285A9B578}" type="presParOf" srcId="{A5DED297-424E-49B7-9A66-83167C55C753}" destId="{7FFFA4D7-15D3-4809-A9AC-FF28DCEAC1D9}" srcOrd="5" destOrd="0" presId="urn:microsoft.com/office/officeart/2005/8/layout/vList3"/>
    <dgm:cxn modelId="{AF3228A6-5BE5-4107-AB13-C866D5CB44A8}" type="presParOf" srcId="{A5DED297-424E-49B7-9A66-83167C55C753}" destId="{06A3457A-32DB-4D8A-AD57-F7F4AA6AD495}" srcOrd="6" destOrd="0" presId="urn:microsoft.com/office/officeart/2005/8/layout/vList3"/>
    <dgm:cxn modelId="{424E21E0-E752-453B-AF08-37513D90C89F}" type="presParOf" srcId="{06A3457A-32DB-4D8A-AD57-F7F4AA6AD495}" destId="{99CFB25F-7380-4D01-943A-7C1BEBA428FD}" srcOrd="0" destOrd="0" presId="urn:microsoft.com/office/officeart/2005/8/layout/vList3"/>
    <dgm:cxn modelId="{CFEF8380-FD08-4079-B076-A11D49C1A5EF}" type="presParOf" srcId="{06A3457A-32DB-4D8A-AD57-F7F4AA6AD495}" destId="{C1315121-C82B-4743-B31F-076FCD554E6F}" srcOrd="1" destOrd="0" presId="urn:microsoft.com/office/officeart/2005/8/layout/vList3"/>
    <dgm:cxn modelId="{6ABC9646-B021-482B-A392-0ADE8FA4B241}" type="presParOf" srcId="{A5DED297-424E-49B7-9A66-83167C55C753}" destId="{1A9B2166-C6E3-400A-9189-8C439D691ADC}" srcOrd="7" destOrd="0" presId="urn:microsoft.com/office/officeart/2005/8/layout/vList3"/>
    <dgm:cxn modelId="{636A3B89-A410-4C34-BBD5-DD996EED764C}" type="presParOf" srcId="{A5DED297-424E-49B7-9A66-83167C55C753}" destId="{18A64CC6-EABA-469B-AE68-10D24D82C04C}" srcOrd="8" destOrd="0" presId="urn:microsoft.com/office/officeart/2005/8/layout/vList3"/>
    <dgm:cxn modelId="{B002331A-4B2F-415D-925D-A2E67FF6B01E}" type="presParOf" srcId="{18A64CC6-EABA-469B-AE68-10D24D82C04C}" destId="{6184CA9C-6E61-4E18-A99C-EF75A7DCB135}" srcOrd="0" destOrd="0" presId="urn:microsoft.com/office/officeart/2005/8/layout/vList3"/>
    <dgm:cxn modelId="{992A14DA-A7F9-4F63-841B-296F45944E02}" type="presParOf" srcId="{18A64CC6-EABA-469B-AE68-10D24D82C04C}" destId="{F0D89D17-DE21-4101-B420-AC8AA330300F}" srcOrd="1" destOrd="0" presId="urn:microsoft.com/office/officeart/2005/8/layout/vList3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ED4DA40-BD96-4EB4-9D69-E68439DC64A8}" type="doc">
      <dgm:prSet loTypeId="urn:microsoft.com/office/officeart/2005/8/layout/chevron2" loCatId="list" qsTypeId="urn:microsoft.com/office/officeart/2005/8/quickstyle/simple1#3" qsCatId="simple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7E6797A3-C1BB-459A-BF58-28452ED1B558}">
      <dgm:prSet/>
      <dgm:spPr/>
      <dgm:t>
        <a:bodyPr/>
        <a:lstStyle/>
        <a:p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 </a:t>
          </a:r>
        </a:p>
      </dgm:t>
    </dgm:pt>
    <dgm:pt modelId="{C77E80C1-DA37-4E77-BE2E-CBA6B17CBC33}" type="parTrans" cxnId="{B352FDB4-4401-489E-81D4-C675FAE76A78}">
      <dgm:prSet/>
      <dgm:spPr/>
      <dgm:t>
        <a:bodyPr/>
        <a:lstStyle/>
        <a:p>
          <a:endParaRPr lang="ru-RU"/>
        </a:p>
      </dgm:t>
    </dgm:pt>
    <dgm:pt modelId="{4D4B102C-2E67-4FA0-B301-FB92E22B1A6D}" type="sibTrans" cxnId="{B352FDB4-4401-489E-81D4-C675FAE76A78}">
      <dgm:prSet/>
      <dgm:spPr/>
      <dgm:t>
        <a:bodyPr/>
        <a:lstStyle/>
        <a:p>
          <a:endParaRPr lang="ru-RU"/>
        </a:p>
      </dgm:t>
    </dgm:pt>
    <dgm:pt modelId="{2D474B60-4D86-4FCB-A07E-676620255921}">
      <dgm:prSet/>
      <dgm:spPr/>
      <dgm:t>
        <a:bodyPr/>
        <a:lstStyle/>
        <a:p>
          <a:r>
            <a:rPr lang="ru-RU" dirty="0" smtClean="0">
              <a:latin typeface="+mn-lt"/>
              <a:ea typeface="+mn-ea"/>
              <a:cs typeface="+mn-cs"/>
            </a:rPr>
            <a:t> </a:t>
          </a:r>
          <a:endParaRPr lang="ru-RU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  <a:ea typeface="+mn-ea"/>
            <a:cs typeface="+mn-cs"/>
          </a:endParaRPr>
        </a:p>
      </dgm:t>
    </dgm:pt>
    <dgm:pt modelId="{A803B09D-4702-4928-8052-B3E377B23A63}" type="sibTrans" cxnId="{AA30908A-E324-4AC8-A9A8-A7AA06FB5C4B}">
      <dgm:prSet/>
      <dgm:spPr/>
      <dgm:t>
        <a:bodyPr/>
        <a:lstStyle/>
        <a:p>
          <a:endParaRPr lang="ru-RU"/>
        </a:p>
      </dgm:t>
    </dgm:pt>
    <dgm:pt modelId="{F622F9E8-1765-4B60-A9CC-D88D6DADC53D}" type="parTrans" cxnId="{AA30908A-E324-4AC8-A9A8-A7AA06FB5C4B}">
      <dgm:prSet/>
      <dgm:spPr/>
      <dgm:t>
        <a:bodyPr/>
        <a:lstStyle/>
        <a:p>
          <a:endParaRPr lang="ru-RU"/>
        </a:p>
      </dgm:t>
    </dgm:pt>
    <dgm:pt modelId="{F4D7071A-3DF4-4A48-8F84-223FADAB10CE}">
      <dgm:prSet/>
      <dgm:spPr/>
      <dgm:t>
        <a:bodyPr/>
        <a:lstStyle/>
        <a:p>
          <a:pPr algn="ctr"/>
          <a:r>
            <a:rPr lang="ru-RU" dirty="0" smtClean="0">
              <a:latin typeface="+mn-lt"/>
              <a:ea typeface="+mn-ea"/>
              <a:cs typeface="+mn-cs"/>
            </a:rPr>
            <a:t> </a:t>
          </a:r>
          <a:endParaRPr lang="ru-RU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  <a:ea typeface="+mn-ea"/>
            <a:cs typeface="+mn-cs"/>
          </a:endParaRPr>
        </a:p>
      </dgm:t>
    </dgm:pt>
    <dgm:pt modelId="{C0133BCB-E010-4B60-8B33-DAF485B52F3A}" type="parTrans" cxnId="{3BEE31F9-52F1-4CB0-8FA8-C620A0A81232}">
      <dgm:prSet/>
      <dgm:spPr/>
      <dgm:t>
        <a:bodyPr/>
        <a:lstStyle/>
        <a:p>
          <a:endParaRPr lang="ru-RU"/>
        </a:p>
      </dgm:t>
    </dgm:pt>
    <dgm:pt modelId="{83753170-1D13-4CE8-B8C7-AC35508DF35C}" type="sibTrans" cxnId="{3BEE31F9-52F1-4CB0-8FA8-C620A0A81232}">
      <dgm:prSet/>
      <dgm:spPr/>
      <dgm:t>
        <a:bodyPr/>
        <a:lstStyle/>
        <a:p>
          <a:endParaRPr lang="ru-RU"/>
        </a:p>
      </dgm:t>
    </dgm:pt>
    <dgm:pt modelId="{7E71039F-BA65-42B0-B4D7-32502B061C2A}">
      <dgm:prSet phldrT="[Текст]"/>
      <dgm:spPr/>
      <dgm:t>
        <a:bodyPr/>
        <a:lstStyle/>
        <a:p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rPr>
            <a:t> </a:t>
          </a:r>
        </a:p>
      </dgm:t>
    </dgm:pt>
    <dgm:pt modelId="{575AF4CE-FFD5-485B-9178-A78FF7E2E1E0}" type="parTrans" cxnId="{2905396B-8D83-4635-A596-AE8AA4BBE9BB}">
      <dgm:prSet/>
      <dgm:spPr/>
      <dgm:t>
        <a:bodyPr/>
        <a:lstStyle/>
        <a:p>
          <a:endParaRPr lang="ru-RU"/>
        </a:p>
      </dgm:t>
    </dgm:pt>
    <dgm:pt modelId="{7A780BA1-F6BA-4983-8C56-6E06128243BF}" type="sibTrans" cxnId="{2905396B-8D83-4635-A596-AE8AA4BBE9BB}">
      <dgm:prSet/>
      <dgm:spPr/>
      <dgm:t>
        <a:bodyPr/>
        <a:lstStyle/>
        <a:p>
          <a:endParaRPr lang="ru-RU"/>
        </a:p>
      </dgm:t>
    </dgm:pt>
    <dgm:pt modelId="{A9AB0B60-C11B-4372-8215-607BC96859FF}">
      <dgm:prSet/>
      <dgm:spPr/>
      <dgm:t>
        <a:bodyPr/>
        <a:lstStyle/>
        <a:p>
          <a:pPr rtl="0"/>
          <a:r>
            <a:rPr kumimoji="0" lang="ru-RU" b="0" i="0" u="none" strike="noStrike" cap="none" normalizeH="0" baseline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Наглядность</a:t>
          </a:r>
          <a:endParaRPr lang="ru-RU" dirty="0"/>
        </a:p>
      </dgm:t>
    </dgm:pt>
    <dgm:pt modelId="{A7F54014-4DE3-424C-A1E5-6DC83D6CD042}" type="parTrans" cxnId="{D29A1AB8-264F-47F6-BF2D-AE1897DE3850}">
      <dgm:prSet/>
      <dgm:spPr/>
      <dgm:t>
        <a:bodyPr/>
        <a:lstStyle/>
        <a:p>
          <a:endParaRPr lang="ru-RU"/>
        </a:p>
      </dgm:t>
    </dgm:pt>
    <dgm:pt modelId="{041EA6F6-1067-4362-AC97-17852038B146}" type="sibTrans" cxnId="{D29A1AB8-264F-47F6-BF2D-AE1897DE3850}">
      <dgm:prSet/>
      <dgm:spPr/>
      <dgm:t>
        <a:bodyPr/>
        <a:lstStyle/>
        <a:p>
          <a:endParaRPr lang="ru-RU"/>
        </a:p>
      </dgm:t>
    </dgm:pt>
    <dgm:pt modelId="{1FDA6A82-7F49-4556-9715-561676230920}">
      <dgm:prSet/>
      <dgm:spPr/>
      <dgm:t>
        <a:bodyPr/>
        <a:lstStyle/>
        <a:p>
          <a:pPr rtl="0"/>
          <a:r>
            <a:rPr kumimoji="0" lang="ru-RU" b="0" i="0" u="none" strike="noStrike" cap="none" normalizeH="0" baseline="0" dirty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Доступность</a:t>
          </a:r>
          <a:endParaRPr lang="ru-RU" dirty="0"/>
        </a:p>
      </dgm:t>
    </dgm:pt>
    <dgm:pt modelId="{00046BEE-397B-4875-8451-25CB582A15F8}" type="parTrans" cxnId="{63FFC194-F4B0-4CD7-8883-D81E84DE9E34}">
      <dgm:prSet/>
      <dgm:spPr/>
      <dgm:t>
        <a:bodyPr/>
        <a:lstStyle/>
        <a:p>
          <a:endParaRPr lang="ru-RU"/>
        </a:p>
      </dgm:t>
    </dgm:pt>
    <dgm:pt modelId="{BC0E929D-B10C-462B-A935-97AE3A0B106A}" type="sibTrans" cxnId="{63FFC194-F4B0-4CD7-8883-D81E84DE9E34}">
      <dgm:prSet/>
      <dgm:spPr/>
      <dgm:t>
        <a:bodyPr/>
        <a:lstStyle/>
        <a:p>
          <a:endParaRPr lang="ru-RU"/>
        </a:p>
      </dgm:t>
    </dgm:pt>
    <dgm:pt modelId="{E358CCCD-8C56-48CC-8C77-150BFA995953}">
      <dgm:prSet/>
      <dgm:spPr/>
      <dgm:t>
        <a:bodyPr/>
        <a:lstStyle/>
        <a:p>
          <a:pPr rtl="0"/>
          <a:r>
            <a:rPr kumimoji="0" lang="ru-RU" b="0" i="0" u="none" strike="noStrike" cap="none" normalizeH="0" baseline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Динамичность</a:t>
          </a:r>
          <a:endParaRPr lang="ru-RU"/>
        </a:p>
      </dgm:t>
    </dgm:pt>
    <dgm:pt modelId="{A8342D5B-CD68-404D-AC97-A0CDC23A55FF}" type="parTrans" cxnId="{1009B8AF-A1DB-4563-B83B-0245842D7177}">
      <dgm:prSet/>
      <dgm:spPr/>
      <dgm:t>
        <a:bodyPr/>
        <a:lstStyle/>
        <a:p>
          <a:endParaRPr lang="ru-RU"/>
        </a:p>
      </dgm:t>
    </dgm:pt>
    <dgm:pt modelId="{69A00AC2-91D0-4AF1-BC87-677FF59503BF}" type="sibTrans" cxnId="{1009B8AF-A1DB-4563-B83B-0245842D7177}">
      <dgm:prSet/>
      <dgm:spPr/>
      <dgm:t>
        <a:bodyPr/>
        <a:lstStyle/>
        <a:p>
          <a:endParaRPr lang="ru-RU"/>
        </a:p>
      </dgm:t>
    </dgm:pt>
    <dgm:pt modelId="{C1152900-C347-4590-AD7D-7A87144BED8D}">
      <dgm:prSet/>
      <dgm:spPr/>
      <dgm:t>
        <a:bodyPr/>
        <a:lstStyle/>
        <a:p>
          <a:pPr rtl="0"/>
          <a:r>
            <a:rPr kumimoji="0" lang="ru-RU" b="0" i="0" u="none" strike="noStrike" cap="none" normalizeH="0" baseline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Содержательность</a:t>
          </a:r>
          <a:endParaRPr lang="ru-RU"/>
        </a:p>
      </dgm:t>
    </dgm:pt>
    <dgm:pt modelId="{64E6C978-B669-4006-95D4-1F0E7040D7E4}" type="parTrans" cxnId="{62F0EB89-4E65-46A0-A48E-981A6C168187}">
      <dgm:prSet/>
      <dgm:spPr/>
      <dgm:t>
        <a:bodyPr/>
        <a:lstStyle/>
        <a:p>
          <a:endParaRPr lang="ru-RU"/>
        </a:p>
      </dgm:t>
    </dgm:pt>
    <dgm:pt modelId="{B033CEA6-BD5A-4404-8960-6FFD740028A8}" type="sibTrans" cxnId="{62F0EB89-4E65-46A0-A48E-981A6C168187}">
      <dgm:prSet/>
      <dgm:spPr/>
      <dgm:t>
        <a:bodyPr/>
        <a:lstStyle/>
        <a:p>
          <a:endParaRPr lang="ru-RU"/>
        </a:p>
      </dgm:t>
    </dgm:pt>
    <dgm:pt modelId="{BD50889E-4E51-4C4D-B69E-FC8AF2A49F9A}">
      <dgm:prSet/>
      <dgm:spPr/>
      <dgm:t>
        <a:bodyPr/>
        <a:lstStyle/>
        <a:p>
          <a:pPr rtl="0"/>
          <a:r>
            <a:rPr kumimoji="0" lang="ru-RU" b="0" i="0" u="none" strike="noStrike" cap="none" normalizeH="0" baseline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 </a:t>
          </a:r>
          <a:endParaRPr lang="ru-RU" dirty="0"/>
        </a:p>
      </dgm:t>
    </dgm:pt>
    <dgm:pt modelId="{A3B58694-8F5E-4916-8BA6-8E6D657D7470}" type="parTrans" cxnId="{671DA916-E0BD-404C-AC5B-F0E7F76777F9}">
      <dgm:prSet/>
      <dgm:spPr/>
      <dgm:t>
        <a:bodyPr/>
        <a:lstStyle/>
        <a:p>
          <a:endParaRPr lang="ru-RU"/>
        </a:p>
      </dgm:t>
    </dgm:pt>
    <dgm:pt modelId="{759F3875-45C8-4C5F-985D-4F036CA6F38C}" type="sibTrans" cxnId="{671DA916-E0BD-404C-AC5B-F0E7F76777F9}">
      <dgm:prSet/>
      <dgm:spPr/>
      <dgm:t>
        <a:bodyPr/>
        <a:lstStyle/>
        <a:p>
          <a:endParaRPr lang="ru-RU"/>
        </a:p>
      </dgm:t>
    </dgm:pt>
    <dgm:pt modelId="{C55883A9-3880-4513-B86B-300DCE4B85B6}">
      <dgm:prSet/>
      <dgm:spPr/>
      <dgm:t>
        <a:bodyPr/>
        <a:lstStyle/>
        <a:p>
          <a:pPr rtl="0"/>
          <a:r>
            <a:rPr kumimoji="0" lang="ru-RU" b="0" i="0" u="none" strike="noStrike" cap="none" normalizeH="0" baseline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Гуманизм</a:t>
          </a:r>
          <a:endParaRPr lang="ru-RU"/>
        </a:p>
      </dgm:t>
    </dgm:pt>
    <dgm:pt modelId="{930E8BD6-965A-41ED-8B44-346BE1D12E0F}" type="parTrans" cxnId="{08DD4794-4EA7-40DD-9C75-490DA3F77A32}">
      <dgm:prSet/>
      <dgm:spPr/>
      <dgm:t>
        <a:bodyPr/>
        <a:lstStyle/>
        <a:p>
          <a:endParaRPr lang="ru-RU"/>
        </a:p>
      </dgm:t>
    </dgm:pt>
    <dgm:pt modelId="{5C238378-FF67-485D-BF9D-F804445DD190}" type="sibTrans" cxnId="{08DD4794-4EA7-40DD-9C75-490DA3F77A32}">
      <dgm:prSet/>
      <dgm:spPr/>
      <dgm:t>
        <a:bodyPr/>
        <a:lstStyle/>
        <a:p>
          <a:endParaRPr lang="ru-RU"/>
        </a:p>
      </dgm:t>
    </dgm:pt>
    <dgm:pt modelId="{5365FD07-A371-40E6-973F-3E9909DAC051}">
      <dgm:prSet/>
      <dgm:spPr/>
      <dgm:t>
        <a:bodyPr/>
        <a:lstStyle/>
        <a:p>
          <a:pPr rtl="0"/>
          <a:r>
            <a:rPr kumimoji="0" lang="ru-RU" b="0" i="0" u="none" strike="noStrike" cap="none" normalizeH="0" baseline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 </a:t>
          </a:r>
          <a:endParaRPr lang="ru-RU" dirty="0"/>
        </a:p>
      </dgm:t>
    </dgm:pt>
    <dgm:pt modelId="{7C49ACE1-CDEF-414A-AB17-882764C2B480}" type="parTrans" cxnId="{FFAB17FF-C392-47C7-8D78-939FD74D90AF}">
      <dgm:prSet/>
      <dgm:spPr/>
      <dgm:t>
        <a:bodyPr/>
        <a:lstStyle/>
        <a:p>
          <a:endParaRPr lang="ru-RU"/>
        </a:p>
      </dgm:t>
    </dgm:pt>
    <dgm:pt modelId="{E4B16A39-3CD7-46A2-A405-91CAC500D699}" type="sibTrans" cxnId="{FFAB17FF-C392-47C7-8D78-939FD74D90AF}">
      <dgm:prSet/>
      <dgm:spPr/>
      <dgm:t>
        <a:bodyPr/>
        <a:lstStyle/>
        <a:p>
          <a:endParaRPr lang="ru-RU"/>
        </a:p>
      </dgm:t>
    </dgm:pt>
    <dgm:pt modelId="{46FAF572-5974-4589-9AD3-2B878BF01C19}">
      <dgm:prSet/>
      <dgm:spPr/>
      <dgm:t>
        <a:bodyPr/>
        <a:lstStyle/>
        <a:p>
          <a:pPr rtl="0"/>
          <a:r>
            <a:rPr kumimoji="0" lang="ru-RU" b="0" i="0" u="none" strike="noStrike" cap="none" normalizeH="0" baseline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Интерактивность</a:t>
          </a:r>
          <a:endParaRPr lang="ru-RU"/>
        </a:p>
      </dgm:t>
    </dgm:pt>
    <dgm:pt modelId="{AEB5826E-6CF8-4618-A44A-0FFD0C2F1829}" type="parTrans" cxnId="{C2B3F4B2-3056-4B82-AFE1-94B6FCF5A445}">
      <dgm:prSet/>
      <dgm:spPr/>
      <dgm:t>
        <a:bodyPr/>
        <a:lstStyle/>
        <a:p>
          <a:endParaRPr lang="ru-RU"/>
        </a:p>
      </dgm:t>
    </dgm:pt>
    <dgm:pt modelId="{06CCFAC9-5C06-41CE-BBD4-432DD107D4C6}" type="sibTrans" cxnId="{C2B3F4B2-3056-4B82-AFE1-94B6FCF5A445}">
      <dgm:prSet/>
      <dgm:spPr/>
      <dgm:t>
        <a:bodyPr/>
        <a:lstStyle/>
        <a:p>
          <a:endParaRPr lang="ru-RU"/>
        </a:p>
      </dgm:t>
    </dgm:pt>
    <dgm:pt modelId="{DD980B84-B172-4CC7-9520-A51DB879642C}">
      <dgm:prSet/>
      <dgm:spPr/>
      <dgm:t>
        <a:bodyPr/>
        <a:lstStyle/>
        <a:p>
          <a:pPr rtl="0"/>
          <a:r>
            <a:rPr kumimoji="0" lang="ru-RU" b="0" i="0" u="none" strike="noStrike" cap="none" normalizeH="0" baseline="0" dirty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 </a:t>
          </a:r>
          <a:endParaRPr lang="ru-RU" dirty="0"/>
        </a:p>
      </dgm:t>
    </dgm:pt>
    <dgm:pt modelId="{CA3A57A3-7586-4EE5-ACC9-D7F83CFEE98D}" type="parTrans" cxnId="{FFE73CB1-29CD-4640-84F6-2AB0045F367E}">
      <dgm:prSet/>
      <dgm:spPr/>
      <dgm:t>
        <a:bodyPr/>
        <a:lstStyle/>
        <a:p>
          <a:endParaRPr lang="ru-RU"/>
        </a:p>
      </dgm:t>
    </dgm:pt>
    <dgm:pt modelId="{1A4805EE-1C23-49CF-90BB-F081EC9476E5}" type="sibTrans" cxnId="{FFE73CB1-29CD-4640-84F6-2AB0045F367E}">
      <dgm:prSet/>
      <dgm:spPr/>
      <dgm:t>
        <a:bodyPr/>
        <a:lstStyle/>
        <a:p>
          <a:endParaRPr lang="ru-RU"/>
        </a:p>
      </dgm:t>
    </dgm:pt>
    <dgm:pt modelId="{39E9D404-BFDA-4A16-877A-21BEBCCFDA2E}">
      <dgm:prSet/>
      <dgm:spPr/>
      <dgm:t>
        <a:bodyPr/>
        <a:lstStyle/>
        <a:p>
          <a:pPr rtl="0"/>
          <a:r>
            <a:rPr kumimoji="0" lang="ru-RU" b="0" i="0" u="none" strike="noStrike" cap="none" normalizeH="0" baseline="0" smtClean="0">
              <a:ln/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Интерактивность</a:t>
          </a:r>
          <a:endParaRPr lang="ru-RU" dirty="0"/>
        </a:p>
      </dgm:t>
    </dgm:pt>
    <dgm:pt modelId="{05A92707-61B9-481C-B531-59829DBE80FA}" type="parTrans" cxnId="{B7F8AFEF-8C66-48AA-91E6-AA3FD341BA87}">
      <dgm:prSet/>
      <dgm:spPr/>
      <dgm:t>
        <a:bodyPr/>
        <a:lstStyle/>
        <a:p>
          <a:endParaRPr lang="ru-RU"/>
        </a:p>
      </dgm:t>
    </dgm:pt>
    <dgm:pt modelId="{F228A95B-BF27-432A-95A3-C8A1AEA85871}" type="sibTrans" cxnId="{B7F8AFEF-8C66-48AA-91E6-AA3FD341BA87}">
      <dgm:prSet/>
      <dgm:spPr/>
      <dgm:t>
        <a:bodyPr/>
        <a:lstStyle/>
        <a:p>
          <a:endParaRPr lang="ru-RU"/>
        </a:p>
      </dgm:t>
    </dgm:pt>
    <dgm:pt modelId="{1724083C-1270-4581-A361-06480118C393}" type="pres">
      <dgm:prSet presAssocID="{6ED4DA40-BD96-4EB4-9D69-E68439DC64A8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6292931-437E-4CF8-8D6C-8E7EE2B2FCD5}" type="pres">
      <dgm:prSet presAssocID="{7E6797A3-C1BB-459A-BF58-28452ED1B558}" presName="composite" presStyleCnt="0"/>
      <dgm:spPr/>
      <dgm:t>
        <a:bodyPr/>
        <a:lstStyle/>
        <a:p>
          <a:endParaRPr lang="ru-RU"/>
        </a:p>
      </dgm:t>
    </dgm:pt>
    <dgm:pt modelId="{D6BF4054-0287-4F33-95D5-F67E284D4D5E}" type="pres">
      <dgm:prSet presAssocID="{7E6797A3-C1BB-459A-BF58-28452ED1B558}" presName="parentText" presStyleLbl="alignNode1" presStyleIdx="0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6FF508-E884-4880-AAAD-07A849C212F2}" type="pres">
      <dgm:prSet presAssocID="{7E6797A3-C1BB-459A-BF58-28452ED1B558}" presName="descendantText" presStyleLbl="alignAcc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A02FC2-BC9A-4654-84B2-4B1C132DDB81}" type="pres">
      <dgm:prSet presAssocID="{4D4B102C-2E67-4FA0-B301-FB92E22B1A6D}" presName="sp" presStyleCnt="0"/>
      <dgm:spPr/>
      <dgm:t>
        <a:bodyPr/>
        <a:lstStyle/>
        <a:p>
          <a:endParaRPr lang="ru-RU"/>
        </a:p>
      </dgm:t>
    </dgm:pt>
    <dgm:pt modelId="{32BC03AE-F38A-4220-9265-AC2168D01F95}" type="pres">
      <dgm:prSet presAssocID="{2D474B60-4D86-4FCB-A07E-676620255921}" presName="composite" presStyleCnt="0"/>
      <dgm:spPr/>
      <dgm:t>
        <a:bodyPr/>
        <a:lstStyle/>
        <a:p>
          <a:endParaRPr lang="ru-RU"/>
        </a:p>
      </dgm:t>
    </dgm:pt>
    <dgm:pt modelId="{39C367A0-B672-4F15-8D69-693627B6B755}" type="pres">
      <dgm:prSet presAssocID="{2D474B60-4D86-4FCB-A07E-676620255921}" presName="parentText" presStyleLbl="alignNode1" presStyleIdx="1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8A2E33-0412-41D1-BE11-C6B098A65D2A}" type="pres">
      <dgm:prSet presAssocID="{2D474B60-4D86-4FCB-A07E-676620255921}" presName="descendantText" presStyleLbl="alignAcc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EA109A-0544-4FEF-98F0-C25CDFBA4650}" type="pres">
      <dgm:prSet presAssocID="{A803B09D-4702-4928-8052-B3E377B23A63}" presName="sp" presStyleCnt="0"/>
      <dgm:spPr/>
      <dgm:t>
        <a:bodyPr/>
        <a:lstStyle/>
        <a:p>
          <a:endParaRPr lang="ru-RU"/>
        </a:p>
      </dgm:t>
    </dgm:pt>
    <dgm:pt modelId="{94F48F5A-13CB-4DE7-9DFC-33CAB8FA3905}" type="pres">
      <dgm:prSet presAssocID="{F4D7071A-3DF4-4A48-8F84-223FADAB10CE}" presName="composite" presStyleCnt="0"/>
      <dgm:spPr/>
      <dgm:t>
        <a:bodyPr/>
        <a:lstStyle/>
        <a:p>
          <a:endParaRPr lang="ru-RU"/>
        </a:p>
      </dgm:t>
    </dgm:pt>
    <dgm:pt modelId="{4FF198F0-5DB8-40BF-B6CE-BF29154252B9}" type="pres">
      <dgm:prSet presAssocID="{F4D7071A-3DF4-4A48-8F84-223FADAB10CE}" presName="parentText" presStyleLbl="alignNode1" presStyleIdx="2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0434D1-A448-47FD-9A65-2E7C67CB3E3E}" type="pres">
      <dgm:prSet presAssocID="{F4D7071A-3DF4-4A48-8F84-223FADAB10CE}" presName="descendantText" presStyleLbl="alignAcc1" presStyleIdx="2" presStyleCnt="7" custLinFactNeighborX="204" custLinFactNeighborY="40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F2893D-4624-4E85-BCD7-4F8368AF69D1}" type="pres">
      <dgm:prSet presAssocID="{83753170-1D13-4CE8-B8C7-AC35508DF35C}" presName="sp" presStyleCnt="0"/>
      <dgm:spPr/>
      <dgm:t>
        <a:bodyPr/>
        <a:lstStyle/>
        <a:p>
          <a:endParaRPr lang="ru-RU"/>
        </a:p>
      </dgm:t>
    </dgm:pt>
    <dgm:pt modelId="{FFF199A8-7D41-48AA-8F34-BDAD2D00C3CB}" type="pres">
      <dgm:prSet presAssocID="{7E71039F-BA65-42B0-B4D7-32502B061C2A}" presName="composite" presStyleCnt="0"/>
      <dgm:spPr/>
      <dgm:t>
        <a:bodyPr/>
        <a:lstStyle/>
        <a:p>
          <a:endParaRPr lang="ru-RU"/>
        </a:p>
      </dgm:t>
    </dgm:pt>
    <dgm:pt modelId="{8098EC1A-9B1A-416B-B1F4-1438F52A0AA5}" type="pres">
      <dgm:prSet presAssocID="{7E71039F-BA65-42B0-B4D7-32502B061C2A}" presName="parentText" presStyleLbl="alignNode1" presStyleIdx="3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14E4BD-3E18-4E47-860E-241950780BEC}" type="pres">
      <dgm:prSet presAssocID="{7E71039F-BA65-42B0-B4D7-32502B061C2A}" presName="descendantText" presStyleLbl="alignAcc1" presStyleIdx="3" presStyleCnt="7" custLinFactNeighborX="-10" custLinFactNeighborY="77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064BFD-B8B8-45BF-9025-8B10225E5E04}" type="pres">
      <dgm:prSet presAssocID="{7A780BA1-F6BA-4983-8C56-6E06128243BF}" presName="sp" presStyleCnt="0"/>
      <dgm:spPr/>
      <dgm:t>
        <a:bodyPr/>
        <a:lstStyle/>
        <a:p>
          <a:endParaRPr lang="ru-RU"/>
        </a:p>
      </dgm:t>
    </dgm:pt>
    <dgm:pt modelId="{E6CC4241-BEDD-4D11-8CD6-C0AB9E67DF9B}" type="pres">
      <dgm:prSet presAssocID="{BD50889E-4E51-4C4D-B69E-FC8AF2A49F9A}" presName="composite" presStyleCnt="0"/>
      <dgm:spPr/>
      <dgm:t>
        <a:bodyPr/>
        <a:lstStyle/>
        <a:p>
          <a:endParaRPr lang="ru-RU"/>
        </a:p>
      </dgm:t>
    </dgm:pt>
    <dgm:pt modelId="{7051BC1C-0C7F-45D5-B4C2-EAA9BBC8D849}" type="pres">
      <dgm:prSet presAssocID="{BD50889E-4E51-4C4D-B69E-FC8AF2A49F9A}" presName="parentText" presStyleLbl="alignNode1" presStyleIdx="4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F681D1-C14F-4B10-A11B-EA2B3729D5C0}" type="pres">
      <dgm:prSet presAssocID="{BD50889E-4E51-4C4D-B69E-FC8AF2A49F9A}" presName="descendantText" presStyleLbl="alignAcc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12AC73-2CE6-4A18-A37B-BE15819EAF88}" type="pres">
      <dgm:prSet presAssocID="{759F3875-45C8-4C5F-985D-4F036CA6F38C}" presName="sp" presStyleCnt="0"/>
      <dgm:spPr/>
      <dgm:t>
        <a:bodyPr/>
        <a:lstStyle/>
        <a:p>
          <a:endParaRPr lang="ru-RU"/>
        </a:p>
      </dgm:t>
    </dgm:pt>
    <dgm:pt modelId="{D431B36C-3E3C-4704-8306-913ECC47EE3F}" type="pres">
      <dgm:prSet presAssocID="{5365FD07-A371-40E6-973F-3E9909DAC051}" presName="composite" presStyleCnt="0"/>
      <dgm:spPr/>
      <dgm:t>
        <a:bodyPr/>
        <a:lstStyle/>
        <a:p>
          <a:endParaRPr lang="ru-RU"/>
        </a:p>
      </dgm:t>
    </dgm:pt>
    <dgm:pt modelId="{62E26F7E-37C4-4893-B7D7-33762544D88E}" type="pres">
      <dgm:prSet presAssocID="{5365FD07-A371-40E6-973F-3E9909DAC051}" presName="parentText" presStyleLbl="alignNode1" presStyleIdx="5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AE0F6C-AAED-4385-8967-8E584A616FCA}" type="pres">
      <dgm:prSet presAssocID="{5365FD07-A371-40E6-973F-3E9909DAC051}" presName="descendantText" presStyleLbl="alignAcc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7B960E-DCA7-4D87-B9A2-3DD8070D1112}" type="pres">
      <dgm:prSet presAssocID="{E4B16A39-3CD7-46A2-A405-91CAC500D699}" presName="sp" presStyleCnt="0"/>
      <dgm:spPr/>
      <dgm:t>
        <a:bodyPr/>
        <a:lstStyle/>
        <a:p>
          <a:endParaRPr lang="ru-RU"/>
        </a:p>
      </dgm:t>
    </dgm:pt>
    <dgm:pt modelId="{6994B4A0-3CE8-45FA-89B1-C01D1A7D57C4}" type="pres">
      <dgm:prSet presAssocID="{DD980B84-B172-4CC7-9520-A51DB879642C}" presName="composite" presStyleCnt="0"/>
      <dgm:spPr/>
      <dgm:t>
        <a:bodyPr/>
        <a:lstStyle/>
        <a:p>
          <a:endParaRPr lang="ru-RU"/>
        </a:p>
      </dgm:t>
    </dgm:pt>
    <dgm:pt modelId="{E7C7AB93-DDA2-473F-87DD-FF4F982C80EB}" type="pres">
      <dgm:prSet presAssocID="{DD980B84-B172-4CC7-9520-A51DB879642C}" presName="parentText" presStyleLbl="alignNode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5929D5-4227-450F-AAFD-51560B07ADF2}" type="pres">
      <dgm:prSet presAssocID="{DD980B84-B172-4CC7-9520-A51DB879642C}" presName="descendantText" presStyleLbl="alignAcc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3720B2D-4450-4E74-B1AD-2FA89F0069C7}" type="presOf" srcId="{39E9D404-BFDA-4A16-877A-21BEBCCFDA2E}" destId="{EC5929D5-4227-450F-AAFD-51560B07ADF2}" srcOrd="0" destOrd="0" presId="urn:microsoft.com/office/officeart/2005/8/layout/chevron2"/>
    <dgm:cxn modelId="{1678F130-179E-427F-A1C7-11DDA1AC7E67}" type="presOf" srcId="{46FAF572-5974-4589-9AD3-2B878BF01C19}" destId="{47AE0F6C-AAED-4385-8967-8E584A616FCA}" srcOrd="0" destOrd="0" presId="urn:microsoft.com/office/officeart/2005/8/layout/chevron2"/>
    <dgm:cxn modelId="{95C77D84-2313-4DE5-B9B3-3469E41B646F}" type="presOf" srcId="{7E6797A3-C1BB-459A-BF58-28452ED1B558}" destId="{D6BF4054-0287-4F33-95D5-F67E284D4D5E}" srcOrd="0" destOrd="0" presId="urn:microsoft.com/office/officeart/2005/8/layout/chevron2"/>
    <dgm:cxn modelId="{73BB79B9-174C-4D75-9E61-6AE00762172E}" type="presOf" srcId="{A9AB0B60-C11B-4372-8215-607BC96859FF}" destId="{B96FF508-E884-4880-AAAD-07A849C212F2}" srcOrd="0" destOrd="0" presId="urn:microsoft.com/office/officeart/2005/8/layout/chevron2"/>
    <dgm:cxn modelId="{5E486B76-7334-4FCD-9D2B-1DCC0D5148B0}" type="presOf" srcId="{7E71039F-BA65-42B0-B4D7-32502B061C2A}" destId="{8098EC1A-9B1A-416B-B1F4-1438F52A0AA5}" srcOrd="0" destOrd="0" presId="urn:microsoft.com/office/officeart/2005/8/layout/chevron2"/>
    <dgm:cxn modelId="{62F0EB89-4E65-46A0-A48E-981A6C168187}" srcId="{7E71039F-BA65-42B0-B4D7-32502B061C2A}" destId="{C1152900-C347-4590-AD7D-7A87144BED8D}" srcOrd="0" destOrd="0" parTransId="{64E6C978-B669-4006-95D4-1F0E7040D7E4}" sibTransId="{B033CEA6-BD5A-4404-8960-6FFD740028A8}"/>
    <dgm:cxn modelId="{B7F8AFEF-8C66-48AA-91E6-AA3FD341BA87}" srcId="{DD980B84-B172-4CC7-9520-A51DB879642C}" destId="{39E9D404-BFDA-4A16-877A-21BEBCCFDA2E}" srcOrd="0" destOrd="0" parTransId="{05A92707-61B9-481C-B531-59829DBE80FA}" sibTransId="{F228A95B-BF27-432A-95A3-C8A1AEA85871}"/>
    <dgm:cxn modelId="{D007508A-A0C5-44A6-B893-88B31CC892C5}" type="presOf" srcId="{6ED4DA40-BD96-4EB4-9D69-E68439DC64A8}" destId="{1724083C-1270-4581-A361-06480118C393}" srcOrd="0" destOrd="0" presId="urn:microsoft.com/office/officeart/2005/8/layout/chevron2"/>
    <dgm:cxn modelId="{25B14575-020F-498A-BD05-CD19F845FD46}" type="presOf" srcId="{2D474B60-4D86-4FCB-A07E-676620255921}" destId="{39C367A0-B672-4F15-8D69-693627B6B755}" srcOrd="0" destOrd="0" presId="urn:microsoft.com/office/officeart/2005/8/layout/chevron2"/>
    <dgm:cxn modelId="{5983F4DA-0C14-46CE-8748-C2C906FF0468}" type="presOf" srcId="{5365FD07-A371-40E6-973F-3E9909DAC051}" destId="{62E26F7E-37C4-4893-B7D7-33762544D88E}" srcOrd="0" destOrd="0" presId="urn:microsoft.com/office/officeart/2005/8/layout/chevron2"/>
    <dgm:cxn modelId="{2905396B-8D83-4635-A596-AE8AA4BBE9BB}" srcId="{6ED4DA40-BD96-4EB4-9D69-E68439DC64A8}" destId="{7E71039F-BA65-42B0-B4D7-32502B061C2A}" srcOrd="3" destOrd="0" parTransId="{575AF4CE-FFD5-485B-9178-A78FF7E2E1E0}" sibTransId="{7A780BA1-F6BA-4983-8C56-6E06128243BF}"/>
    <dgm:cxn modelId="{C2B3F4B2-3056-4B82-AFE1-94B6FCF5A445}" srcId="{5365FD07-A371-40E6-973F-3E9909DAC051}" destId="{46FAF572-5974-4589-9AD3-2B878BF01C19}" srcOrd="0" destOrd="0" parTransId="{AEB5826E-6CF8-4618-A44A-0FFD0C2F1829}" sibTransId="{06CCFAC9-5C06-41CE-BBD4-432DD107D4C6}"/>
    <dgm:cxn modelId="{671DA916-E0BD-404C-AC5B-F0E7F76777F9}" srcId="{6ED4DA40-BD96-4EB4-9D69-E68439DC64A8}" destId="{BD50889E-4E51-4C4D-B69E-FC8AF2A49F9A}" srcOrd="4" destOrd="0" parTransId="{A3B58694-8F5E-4916-8BA6-8E6D657D7470}" sibTransId="{759F3875-45C8-4C5F-985D-4F036CA6F38C}"/>
    <dgm:cxn modelId="{3BEE31F9-52F1-4CB0-8FA8-C620A0A81232}" srcId="{6ED4DA40-BD96-4EB4-9D69-E68439DC64A8}" destId="{F4D7071A-3DF4-4A48-8F84-223FADAB10CE}" srcOrd="2" destOrd="0" parTransId="{C0133BCB-E010-4B60-8B33-DAF485B52F3A}" sibTransId="{83753170-1D13-4CE8-B8C7-AC35508DF35C}"/>
    <dgm:cxn modelId="{9934F803-301B-4F12-B7A1-0286216DEFE4}" type="presOf" srcId="{DD980B84-B172-4CC7-9520-A51DB879642C}" destId="{E7C7AB93-DDA2-473F-87DD-FF4F982C80EB}" srcOrd="0" destOrd="0" presId="urn:microsoft.com/office/officeart/2005/8/layout/chevron2"/>
    <dgm:cxn modelId="{AA30908A-E324-4AC8-A9A8-A7AA06FB5C4B}" srcId="{6ED4DA40-BD96-4EB4-9D69-E68439DC64A8}" destId="{2D474B60-4D86-4FCB-A07E-676620255921}" srcOrd="1" destOrd="0" parTransId="{F622F9E8-1765-4B60-A9CC-D88D6DADC53D}" sibTransId="{A803B09D-4702-4928-8052-B3E377B23A63}"/>
    <dgm:cxn modelId="{63FFC194-F4B0-4CD7-8883-D81E84DE9E34}" srcId="{2D474B60-4D86-4FCB-A07E-676620255921}" destId="{1FDA6A82-7F49-4556-9715-561676230920}" srcOrd="0" destOrd="0" parTransId="{00046BEE-397B-4875-8451-25CB582A15F8}" sibTransId="{BC0E929D-B10C-462B-A935-97AE3A0B106A}"/>
    <dgm:cxn modelId="{78A93612-BE0D-4D9B-93F7-773DFC5947F2}" type="presOf" srcId="{E358CCCD-8C56-48CC-8C77-150BFA995953}" destId="{370434D1-A448-47FD-9A65-2E7C67CB3E3E}" srcOrd="0" destOrd="0" presId="urn:microsoft.com/office/officeart/2005/8/layout/chevron2"/>
    <dgm:cxn modelId="{D29A1AB8-264F-47F6-BF2D-AE1897DE3850}" srcId="{7E6797A3-C1BB-459A-BF58-28452ED1B558}" destId="{A9AB0B60-C11B-4372-8215-607BC96859FF}" srcOrd="0" destOrd="0" parTransId="{A7F54014-4DE3-424C-A1E5-6DC83D6CD042}" sibTransId="{041EA6F6-1067-4362-AC97-17852038B146}"/>
    <dgm:cxn modelId="{08DD4794-4EA7-40DD-9C75-490DA3F77A32}" srcId="{BD50889E-4E51-4C4D-B69E-FC8AF2A49F9A}" destId="{C55883A9-3880-4513-B86B-300DCE4B85B6}" srcOrd="0" destOrd="0" parTransId="{930E8BD6-965A-41ED-8B44-346BE1D12E0F}" sibTransId="{5C238378-FF67-485D-BF9D-F804445DD190}"/>
    <dgm:cxn modelId="{A800DC8E-CD88-489D-9CDB-A6BC5E9178F6}" type="presOf" srcId="{C55883A9-3880-4513-B86B-300DCE4B85B6}" destId="{ACF681D1-C14F-4B10-A11B-EA2B3729D5C0}" srcOrd="0" destOrd="0" presId="urn:microsoft.com/office/officeart/2005/8/layout/chevron2"/>
    <dgm:cxn modelId="{1B302ED6-2FC6-44D0-8483-9AE62C839CF8}" type="presOf" srcId="{1FDA6A82-7F49-4556-9715-561676230920}" destId="{7D8A2E33-0412-41D1-BE11-C6B098A65D2A}" srcOrd="0" destOrd="0" presId="urn:microsoft.com/office/officeart/2005/8/layout/chevron2"/>
    <dgm:cxn modelId="{FFAB17FF-C392-47C7-8D78-939FD74D90AF}" srcId="{6ED4DA40-BD96-4EB4-9D69-E68439DC64A8}" destId="{5365FD07-A371-40E6-973F-3E9909DAC051}" srcOrd="5" destOrd="0" parTransId="{7C49ACE1-CDEF-414A-AB17-882764C2B480}" sibTransId="{E4B16A39-3CD7-46A2-A405-91CAC500D699}"/>
    <dgm:cxn modelId="{FFE73CB1-29CD-4640-84F6-2AB0045F367E}" srcId="{6ED4DA40-BD96-4EB4-9D69-E68439DC64A8}" destId="{DD980B84-B172-4CC7-9520-A51DB879642C}" srcOrd="6" destOrd="0" parTransId="{CA3A57A3-7586-4EE5-ACC9-D7F83CFEE98D}" sibTransId="{1A4805EE-1C23-49CF-90BB-F081EC9476E5}"/>
    <dgm:cxn modelId="{7B11F76C-34C5-4CFB-829A-1F4F1415FFAC}" type="presOf" srcId="{C1152900-C347-4590-AD7D-7A87144BED8D}" destId="{2714E4BD-3E18-4E47-860E-241950780BEC}" srcOrd="0" destOrd="0" presId="urn:microsoft.com/office/officeart/2005/8/layout/chevron2"/>
    <dgm:cxn modelId="{1009B8AF-A1DB-4563-B83B-0245842D7177}" srcId="{F4D7071A-3DF4-4A48-8F84-223FADAB10CE}" destId="{E358CCCD-8C56-48CC-8C77-150BFA995953}" srcOrd="0" destOrd="0" parTransId="{A8342D5B-CD68-404D-AC97-A0CDC23A55FF}" sibTransId="{69A00AC2-91D0-4AF1-BC87-677FF59503BF}"/>
    <dgm:cxn modelId="{8A71796E-9FBB-4C36-BC68-17A2040E140A}" type="presOf" srcId="{F4D7071A-3DF4-4A48-8F84-223FADAB10CE}" destId="{4FF198F0-5DB8-40BF-B6CE-BF29154252B9}" srcOrd="0" destOrd="0" presId="urn:microsoft.com/office/officeart/2005/8/layout/chevron2"/>
    <dgm:cxn modelId="{B352FDB4-4401-489E-81D4-C675FAE76A78}" srcId="{6ED4DA40-BD96-4EB4-9D69-E68439DC64A8}" destId="{7E6797A3-C1BB-459A-BF58-28452ED1B558}" srcOrd="0" destOrd="0" parTransId="{C77E80C1-DA37-4E77-BE2E-CBA6B17CBC33}" sibTransId="{4D4B102C-2E67-4FA0-B301-FB92E22B1A6D}"/>
    <dgm:cxn modelId="{728C62EB-E9CF-4E86-92BE-252EBD9AA5CE}" type="presOf" srcId="{BD50889E-4E51-4C4D-B69E-FC8AF2A49F9A}" destId="{7051BC1C-0C7F-45D5-B4C2-EAA9BBC8D849}" srcOrd="0" destOrd="0" presId="urn:microsoft.com/office/officeart/2005/8/layout/chevron2"/>
    <dgm:cxn modelId="{3004428B-35FA-4666-9330-DF1428DEAC26}" type="presParOf" srcId="{1724083C-1270-4581-A361-06480118C393}" destId="{86292931-437E-4CF8-8D6C-8E7EE2B2FCD5}" srcOrd="0" destOrd="0" presId="urn:microsoft.com/office/officeart/2005/8/layout/chevron2"/>
    <dgm:cxn modelId="{D06DA621-702E-47C9-9740-92BEC74AED72}" type="presParOf" srcId="{86292931-437E-4CF8-8D6C-8E7EE2B2FCD5}" destId="{D6BF4054-0287-4F33-95D5-F67E284D4D5E}" srcOrd="0" destOrd="0" presId="urn:microsoft.com/office/officeart/2005/8/layout/chevron2"/>
    <dgm:cxn modelId="{2DB5CFD7-2E76-405B-B3D6-381B24B37D41}" type="presParOf" srcId="{86292931-437E-4CF8-8D6C-8E7EE2B2FCD5}" destId="{B96FF508-E884-4880-AAAD-07A849C212F2}" srcOrd="1" destOrd="0" presId="urn:microsoft.com/office/officeart/2005/8/layout/chevron2"/>
    <dgm:cxn modelId="{2743C5B3-EAA1-4004-91D3-3142730F8C16}" type="presParOf" srcId="{1724083C-1270-4581-A361-06480118C393}" destId="{F9A02FC2-BC9A-4654-84B2-4B1C132DDB81}" srcOrd="1" destOrd="0" presId="urn:microsoft.com/office/officeart/2005/8/layout/chevron2"/>
    <dgm:cxn modelId="{03C411E4-4E4C-4DF4-A455-8EBD8AB7E45E}" type="presParOf" srcId="{1724083C-1270-4581-A361-06480118C393}" destId="{32BC03AE-F38A-4220-9265-AC2168D01F95}" srcOrd="2" destOrd="0" presId="urn:microsoft.com/office/officeart/2005/8/layout/chevron2"/>
    <dgm:cxn modelId="{5BC2EBB9-015D-4C48-877F-164BE8A390CF}" type="presParOf" srcId="{32BC03AE-F38A-4220-9265-AC2168D01F95}" destId="{39C367A0-B672-4F15-8D69-693627B6B755}" srcOrd="0" destOrd="0" presId="urn:microsoft.com/office/officeart/2005/8/layout/chevron2"/>
    <dgm:cxn modelId="{C8FE5F63-81D2-4BF9-A8D2-55836AA0BE4D}" type="presParOf" srcId="{32BC03AE-F38A-4220-9265-AC2168D01F95}" destId="{7D8A2E33-0412-41D1-BE11-C6B098A65D2A}" srcOrd="1" destOrd="0" presId="urn:microsoft.com/office/officeart/2005/8/layout/chevron2"/>
    <dgm:cxn modelId="{256E0647-60C1-4864-ADDC-7314B315D851}" type="presParOf" srcId="{1724083C-1270-4581-A361-06480118C393}" destId="{85EA109A-0544-4FEF-98F0-C25CDFBA4650}" srcOrd="3" destOrd="0" presId="urn:microsoft.com/office/officeart/2005/8/layout/chevron2"/>
    <dgm:cxn modelId="{5AC73E89-59E6-4E15-B917-BF1E65A4E881}" type="presParOf" srcId="{1724083C-1270-4581-A361-06480118C393}" destId="{94F48F5A-13CB-4DE7-9DFC-33CAB8FA3905}" srcOrd="4" destOrd="0" presId="urn:microsoft.com/office/officeart/2005/8/layout/chevron2"/>
    <dgm:cxn modelId="{B110B758-F6D7-4661-A226-454C83127F3B}" type="presParOf" srcId="{94F48F5A-13CB-4DE7-9DFC-33CAB8FA3905}" destId="{4FF198F0-5DB8-40BF-B6CE-BF29154252B9}" srcOrd="0" destOrd="0" presId="urn:microsoft.com/office/officeart/2005/8/layout/chevron2"/>
    <dgm:cxn modelId="{4B4AB77B-EC45-415E-B98F-9A5C84EB3180}" type="presParOf" srcId="{94F48F5A-13CB-4DE7-9DFC-33CAB8FA3905}" destId="{370434D1-A448-47FD-9A65-2E7C67CB3E3E}" srcOrd="1" destOrd="0" presId="urn:microsoft.com/office/officeart/2005/8/layout/chevron2"/>
    <dgm:cxn modelId="{147BC492-997F-4B34-97BE-553129F4BA2E}" type="presParOf" srcId="{1724083C-1270-4581-A361-06480118C393}" destId="{20F2893D-4624-4E85-BCD7-4F8368AF69D1}" srcOrd="5" destOrd="0" presId="urn:microsoft.com/office/officeart/2005/8/layout/chevron2"/>
    <dgm:cxn modelId="{06934332-8456-4F51-B8FE-921655E1FDB9}" type="presParOf" srcId="{1724083C-1270-4581-A361-06480118C393}" destId="{FFF199A8-7D41-48AA-8F34-BDAD2D00C3CB}" srcOrd="6" destOrd="0" presId="urn:microsoft.com/office/officeart/2005/8/layout/chevron2"/>
    <dgm:cxn modelId="{AA13E9EF-DECA-4B8E-86BA-E5EB7425D902}" type="presParOf" srcId="{FFF199A8-7D41-48AA-8F34-BDAD2D00C3CB}" destId="{8098EC1A-9B1A-416B-B1F4-1438F52A0AA5}" srcOrd="0" destOrd="0" presId="urn:microsoft.com/office/officeart/2005/8/layout/chevron2"/>
    <dgm:cxn modelId="{BA936728-25F0-432D-B7DC-A3A5FA3F2754}" type="presParOf" srcId="{FFF199A8-7D41-48AA-8F34-BDAD2D00C3CB}" destId="{2714E4BD-3E18-4E47-860E-241950780BEC}" srcOrd="1" destOrd="0" presId="urn:microsoft.com/office/officeart/2005/8/layout/chevron2"/>
    <dgm:cxn modelId="{13FE7DCD-6549-492C-A436-BA28B7FE1E35}" type="presParOf" srcId="{1724083C-1270-4581-A361-06480118C393}" destId="{6D064BFD-B8B8-45BF-9025-8B10225E5E04}" srcOrd="7" destOrd="0" presId="urn:microsoft.com/office/officeart/2005/8/layout/chevron2"/>
    <dgm:cxn modelId="{09140162-22D2-4865-85A0-F9C8BF9688E3}" type="presParOf" srcId="{1724083C-1270-4581-A361-06480118C393}" destId="{E6CC4241-BEDD-4D11-8CD6-C0AB9E67DF9B}" srcOrd="8" destOrd="0" presId="urn:microsoft.com/office/officeart/2005/8/layout/chevron2"/>
    <dgm:cxn modelId="{274739C4-FAFD-4E60-A10A-2431B898BD7F}" type="presParOf" srcId="{E6CC4241-BEDD-4D11-8CD6-C0AB9E67DF9B}" destId="{7051BC1C-0C7F-45D5-B4C2-EAA9BBC8D849}" srcOrd="0" destOrd="0" presId="urn:microsoft.com/office/officeart/2005/8/layout/chevron2"/>
    <dgm:cxn modelId="{E7EE19DD-E17B-4A94-BB92-C5725D02B73D}" type="presParOf" srcId="{E6CC4241-BEDD-4D11-8CD6-C0AB9E67DF9B}" destId="{ACF681D1-C14F-4B10-A11B-EA2B3729D5C0}" srcOrd="1" destOrd="0" presId="urn:microsoft.com/office/officeart/2005/8/layout/chevron2"/>
    <dgm:cxn modelId="{682E0E28-EEB4-4085-9413-E7DC21D0593D}" type="presParOf" srcId="{1724083C-1270-4581-A361-06480118C393}" destId="{3412AC73-2CE6-4A18-A37B-BE15819EAF88}" srcOrd="9" destOrd="0" presId="urn:microsoft.com/office/officeart/2005/8/layout/chevron2"/>
    <dgm:cxn modelId="{BFEF04DA-26BD-4B99-AB7A-2D7490DF5B0D}" type="presParOf" srcId="{1724083C-1270-4581-A361-06480118C393}" destId="{D431B36C-3E3C-4704-8306-913ECC47EE3F}" srcOrd="10" destOrd="0" presId="urn:microsoft.com/office/officeart/2005/8/layout/chevron2"/>
    <dgm:cxn modelId="{6E26A1AC-D090-49BB-8DD9-940F004EDA22}" type="presParOf" srcId="{D431B36C-3E3C-4704-8306-913ECC47EE3F}" destId="{62E26F7E-37C4-4893-B7D7-33762544D88E}" srcOrd="0" destOrd="0" presId="urn:microsoft.com/office/officeart/2005/8/layout/chevron2"/>
    <dgm:cxn modelId="{B40D6FEF-F7EF-41FB-AE74-A00971336C9B}" type="presParOf" srcId="{D431B36C-3E3C-4704-8306-913ECC47EE3F}" destId="{47AE0F6C-AAED-4385-8967-8E584A616FCA}" srcOrd="1" destOrd="0" presId="urn:microsoft.com/office/officeart/2005/8/layout/chevron2"/>
    <dgm:cxn modelId="{9AFCFF35-7BC3-454D-AD6A-7BEF940511B3}" type="presParOf" srcId="{1724083C-1270-4581-A361-06480118C393}" destId="{8A7B960E-DCA7-4D87-B9A2-3DD8070D1112}" srcOrd="11" destOrd="0" presId="urn:microsoft.com/office/officeart/2005/8/layout/chevron2"/>
    <dgm:cxn modelId="{67AD80A3-9694-4261-8310-2A69D3372E8F}" type="presParOf" srcId="{1724083C-1270-4581-A361-06480118C393}" destId="{6994B4A0-3CE8-45FA-89B1-C01D1A7D57C4}" srcOrd="12" destOrd="0" presId="urn:microsoft.com/office/officeart/2005/8/layout/chevron2"/>
    <dgm:cxn modelId="{175FBD09-1133-4FCE-BCD1-FA963F673F2B}" type="presParOf" srcId="{6994B4A0-3CE8-45FA-89B1-C01D1A7D57C4}" destId="{E7C7AB93-DDA2-473F-87DD-FF4F982C80EB}" srcOrd="0" destOrd="0" presId="urn:microsoft.com/office/officeart/2005/8/layout/chevron2"/>
    <dgm:cxn modelId="{A3177EDA-DF23-4C07-B3CD-FF1BA0003ED8}" type="presParOf" srcId="{6994B4A0-3CE8-45FA-89B1-C01D1A7D57C4}" destId="{EC5929D5-4227-450F-AAFD-51560B07ADF2}" srcOrd="1" destOrd="0" presId="urn:microsoft.com/office/officeart/2005/8/layout/chevron2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645802-2DA1-48BD-AA91-14D8DD83626F}" type="datetimeFigureOut">
              <a:rPr lang="ru-RU" smtClean="0"/>
              <a:pPr/>
              <a:t>22.10.2013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68A158-D7CE-48F8-8765-8D20C72F8E5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22.10.2013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22.10.2013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22.10.2013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22.10.2013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22.10.2013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22.10.2013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22.10.2013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22.10.2013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28728" y="2143116"/>
            <a:ext cx="57864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71934" y="5072074"/>
            <a:ext cx="48577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Старший воспитатель </a:t>
            </a:r>
          </a:p>
          <a:p>
            <a:pPr algn="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Бондаренко Т.Н.</a:t>
            </a:r>
          </a:p>
          <a:p>
            <a:pPr algn="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МБДОУ ЦРР –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/с «Буратино» </a:t>
            </a:r>
          </a:p>
          <a:p>
            <a:pPr algn="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г.Когалым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, ХМАО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Югра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4348" y="1142984"/>
            <a:ext cx="792961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99CCFF"/>
                </a:solidFill>
                <a:latin typeface="Times New Roman" pitchFamily="18" charset="0"/>
                <a:cs typeface="Times New Roman" pitchFamily="18" charset="0"/>
              </a:rPr>
              <a:t>Мини – музеи, как одна из </a:t>
            </a:r>
            <a:r>
              <a:rPr lang="ru-RU" sz="4000" b="1" smtClean="0">
                <a:solidFill>
                  <a:srgbClr val="99CCFF"/>
                </a:solidFill>
                <a:latin typeface="Times New Roman" pitchFamily="18" charset="0"/>
                <a:cs typeface="Times New Roman" pitchFamily="18" charset="0"/>
              </a:rPr>
              <a:t>форм </a:t>
            </a:r>
            <a:r>
              <a:rPr lang="ru-RU" sz="4000" b="1" smtClean="0">
                <a:solidFill>
                  <a:srgbClr val="99CCFF"/>
                </a:solidFill>
                <a:latin typeface="Times New Roman" pitchFamily="18" charset="0"/>
                <a:cs typeface="Times New Roman" pitchFamily="18" charset="0"/>
              </a:rPr>
              <a:t>взаимодействия ДОУ </a:t>
            </a:r>
            <a:r>
              <a:rPr lang="ru-RU" sz="4000" b="1" dirty="0" smtClean="0">
                <a:solidFill>
                  <a:srgbClr val="99CCFF"/>
                </a:solidFill>
                <a:latin typeface="Times New Roman" pitchFamily="18" charset="0"/>
                <a:cs typeface="Times New Roman" pitchFamily="18" charset="0"/>
              </a:rPr>
              <a:t>с   родителями дошкольников</a:t>
            </a:r>
            <a:endParaRPr lang="ru-RU" sz="4000" b="1" dirty="0">
              <a:solidFill>
                <a:srgbClr val="99CC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Documents and Settings\Admin\Мои документы\мои работы\картинки\родители-251x300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DCFB57"/>
              </a:clrFrom>
              <a:clrTo>
                <a:srgbClr val="DCFB5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2910" y="3214686"/>
            <a:ext cx="2928958" cy="3010642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перфолента 1"/>
          <p:cNvSpPr/>
          <p:nvPr/>
        </p:nvSpPr>
        <p:spPr>
          <a:xfrm>
            <a:off x="857224" y="1285860"/>
            <a:ext cx="7143800" cy="3826371"/>
          </a:xfrm>
          <a:prstGeom prst="flowChartPunchedTape">
            <a:avLst/>
          </a:prstGeom>
          <a:solidFill>
            <a:srgbClr val="82B1EA"/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4800" b="1" i="1" dirty="0" smtClean="0">
                <a:latin typeface="Times New Roman" pitchFamily="18" charset="0"/>
                <a:cs typeface="Times New Roman" pitchFamily="18" charset="0"/>
              </a:rPr>
              <a:t>Приглашаем Вас посетить наши мини - музеи</a:t>
            </a:r>
            <a:endParaRPr lang="ru-RU" sz="48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357158" y="357166"/>
            <a:ext cx="5143536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FF990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Мини – музей хлеба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Цель мини – музея – формирование у детей общего представления о хлебе, как о главном продукте на столе</a:t>
            </a:r>
            <a:endParaRPr kumimoji="0" lang="ru-RU" sz="240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Рисунок 4" descr="SAM_0955"/>
          <p:cNvPicPr>
            <a:picLocks noChangeAspect="1" noChangeArrowheads="1"/>
          </p:cNvPicPr>
          <p:nvPr/>
        </p:nvPicPr>
        <p:blipFill>
          <a:blip r:embed="rId2" cstate="print"/>
          <a:srcRect t="7187" r="142" b="2448"/>
          <a:stretch>
            <a:fillRect/>
          </a:stretch>
        </p:blipFill>
        <p:spPr bwMode="auto">
          <a:xfrm>
            <a:off x="5500694" y="357166"/>
            <a:ext cx="3143272" cy="3983039"/>
          </a:xfrm>
          <a:prstGeom prst="rect">
            <a:avLst/>
          </a:prstGeom>
          <a:noFill/>
          <a:ln w="38100">
            <a:solidFill>
              <a:srgbClr val="E36C0A"/>
            </a:solidFill>
            <a:miter lim="800000"/>
            <a:headEnd/>
            <a:tailEnd/>
          </a:ln>
        </p:spPr>
      </p:pic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357158" y="1857364"/>
            <a:ext cx="21993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7173" name="Рисунок 5" descr="C:\Documents and Settings\user\Мои документы\фотографии\музеи\хлеб\SAM_09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7950" y="4572008"/>
            <a:ext cx="2349496" cy="1943100"/>
          </a:xfrm>
          <a:prstGeom prst="rect">
            <a:avLst/>
          </a:prstGeom>
          <a:noFill/>
          <a:ln w="38100">
            <a:solidFill>
              <a:srgbClr val="E36C0A"/>
            </a:solidFill>
            <a:miter lim="800000"/>
            <a:headEnd/>
            <a:tailEnd/>
          </a:ln>
        </p:spPr>
      </p:pic>
      <p:pic>
        <p:nvPicPr>
          <p:cNvPr id="7174" name="Picture 6" descr="SAM_0968"/>
          <p:cNvPicPr>
            <a:picLocks noChangeAspect="1" noChangeArrowheads="1"/>
          </p:cNvPicPr>
          <p:nvPr/>
        </p:nvPicPr>
        <p:blipFill>
          <a:blip r:embed="rId4" cstate="print"/>
          <a:srcRect l="20886" r="14241"/>
          <a:stretch>
            <a:fillRect/>
          </a:stretch>
        </p:blipFill>
        <p:spPr bwMode="auto">
          <a:xfrm>
            <a:off x="285720" y="2500306"/>
            <a:ext cx="3143272" cy="4144108"/>
          </a:xfrm>
          <a:prstGeom prst="rect">
            <a:avLst/>
          </a:prstGeom>
          <a:noFill/>
          <a:ln w="38100">
            <a:solidFill>
              <a:srgbClr val="E36C0A"/>
            </a:solidFill>
            <a:miter lim="800000"/>
            <a:headEnd/>
            <a:tailEnd/>
          </a:ln>
        </p:spPr>
      </p:pic>
      <p:pic>
        <p:nvPicPr>
          <p:cNvPr id="12" name="Рисунок 11" descr="SAM_097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14744" y="4572008"/>
            <a:ext cx="2468912" cy="2000264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AM_12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143403" y="714850"/>
            <a:ext cx="6079793" cy="5221549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5" name="Рисунок 4" descr="SAM_0966.JPG"/>
          <p:cNvPicPr>
            <a:picLocks noChangeAspect="1"/>
          </p:cNvPicPr>
          <p:nvPr/>
        </p:nvPicPr>
        <p:blipFill>
          <a:blip r:embed="rId3" cstate="print"/>
          <a:srcRect l="12195" r="9755" b="-2619"/>
          <a:stretch>
            <a:fillRect/>
          </a:stretch>
        </p:blipFill>
        <p:spPr>
          <a:xfrm>
            <a:off x="5715008" y="285728"/>
            <a:ext cx="3102451" cy="2928958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Рисунок 6" descr="C:\Documents and Settings\user\Мои документы\фотографии\журнал музеи\Новая папка\Новая папка\SAM_1275.JPG"/>
          <p:cNvPicPr/>
          <p:nvPr/>
        </p:nvPicPr>
        <p:blipFill>
          <a:blip r:embed="rId4" cstate="print"/>
          <a:srcRect l="7857" r="5235"/>
          <a:stretch>
            <a:fillRect/>
          </a:stretch>
        </p:blipFill>
        <p:spPr bwMode="auto">
          <a:xfrm>
            <a:off x="5715008" y="3429000"/>
            <a:ext cx="3143272" cy="2928958"/>
          </a:xfrm>
          <a:prstGeom prst="rect">
            <a:avLst/>
          </a:prstGeom>
          <a:noFill/>
          <a:ln w="28575">
            <a:solidFill>
              <a:srgbClr val="FF99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мой компьютер\фотографии\журнал музеи\Новая папка\Новая папка\SAM_1163.JPG"/>
          <p:cNvPicPr/>
          <p:nvPr/>
        </p:nvPicPr>
        <p:blipFill>
          <a:blip r:embed="rId2" cstate="print"/>
          <a:srcRect l="7886"/>
          <a:stretch>
            <a:fillRect/>
          </a:stretch>
        </p:blipFill>
        <p:spPr bwMode="auto">
          <a:xfrm>
            <a:off x="500034" y="357166"/>
            <a:ext cx="8215370" cy="600079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ChangeArrowheads="1"/>
          </p:cNvSpPr>
          <p:nvPr/>
        </p:nvSpPr>
        <p:spPr bwMode="auto">
          <a:xfrm>
            <a:off x="285719" y="357166"/>
            <a:ext cx="8572561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Мини - музей воздуха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Monotype Corsiva" pitchFamily="66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   музея – используя экспозицию музея, привлечь внимание детей и родителей к экспериментальной деятельности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9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2226" name="Рисунок 1" descr="C:\Documents and Settings\user\Мои документы\фотографии\музеи\воздуха\SAM_09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714488"/>
            <a:ext cx="3929090" cy="4855955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52227" name="Рисунок 3" descr="C:\Documents and Settings\user\Мои документы\фотографии\музеи\воздуха\SAM_0919.JPG"/>
          <p:cNvPicPr>
            <a:picLocks noChangeAspect="1" noChangeArrowheads="1"/>
          </p:cNvPicPr>
          <p:nvPr/>
        </p:nvPicPr>
        <p:blipFill>
          <a:blip r:embed="rId3" cstate="print"/>
          <a:srcRect l="12212" r="8791" b="4489"/>
          <a:stretch>
            <a:fillRect/>
          </a:stretch>
        </p:blipFill>
        <p:spPr bwMode="auto">
          <a:xfrm>
            <a:off x="5715008" y="1714488"/>
            <a:ext cx="3071834" cy="2470366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52228" name="Рисунок 2" descr="C:\Documents and Settings\user\Мои документы\фотографии\музеи\воздуха\SAM_09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3500438"/>
            <a:ext cx="2200276" cy="3073400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8" name="Рисунок 7" descr="C:\Documents and Settings\user\Мои документы\фотографии\журнал музеи\SAM_0734.JPG"/>
          <p:cNvPicPr/>
          <p:nvPr/>
        </p:nvPicPr>
        <p:blipFill>
          <a:blip r:embed="rId5" cstate="print"/>
          <a:srcRect t="2799" r="4215"/>
          <a:stretch>
            <a:fillRect/>
          </a:stretch>
        </p:blipFill>
        <p:spPr bwMode="auto">
          <a:xfrm rot="5400000">
            <a:off x="6679421" y="4536289"/>
            <a:ext cx="2214578" cy="1857388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Documents and Settings\user\Мои документы\фотографии\музеи\SAM_1129.JPG"/>
          <p:cNvPicPr/>
          <p:nvPr/>
        </p:nvPicPr>
        <p:blipFill>
          <a:blip r:embed="rId2" cstate="print"/>
          <a:srcRect l="12665" t="3346" r="14912" b="3120"/>
          <a:stretch>
            <a:fillRect/>
          </a:stretch>
        </p:blipFill>
        <p:spPr bwMode="auto">
          <a:xfrm rot="5400000">
            <a:off x="3857620" y="1357298"/>
            <a:ext cx="5643602" cy="4071966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7" name="Рисунок 6" descr="F:\мой компьютер\фотографии\журнал музеи\Новая папка\Новая папка\SAM_1224.JPG"/>
          <p:cNvPicPr/>
          <p:nvPr/>
        </p:nvPicPr>
        <p:blipFill>
          <a:blip r:embed="rId3" cstate="print"/>
          <a:srcRect t="6897" r="11646" b="5556"/>
          <a:stretch>
            <a:fillRect/>
          </a:stretch>
        </p:blipFill>
        <p:spPr bwMode="auto">
          <a:xfrm>
            <a:off x="428596" y="571480"/>
            <a:ext cx="4000528" cy="5643602"/>
          </a:xfrm>
          <a:prstGeom prst="rect">
            <a:avLst/>
          </a:prstGeom>
          <a:noFill/>
          <a:ln w="19050">
            <a:solidFill>
              <a:srgbClr val="00B0F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Documents and Settings\user\Мои документы\фотографии\музеи\воздуха\SAM_1037.JPG"/>
          <p:cNvPicPr/>
          <p:nvPr/>
        </p:nvPicPr>
        <p:blipFill>
          <a:blip r:embed="rId2" cstate="print"/>
          <a:srcRect l="12145"/>
          <a:stretch>
            <a:fillRect/>
          </a:stretch>
        </p:blipFill>
        <p:spPr bwMode="auto">
          <a:xfrm>
            <a:off x="500034" y="500042"/>
            <a:ext cx="8072494" cy="5857916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>
            <a:spLocks noChangeArrowheads="1"/>
          </p:cNvSpPr>
          <p:nvPr/>
        </p:nvSpPr>
        <p:spPr bwMode="auto">
          <a:xfrm>
            <a:off x="285720" y="285728"/>
            <a:ext cx="771530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66FFFF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Мини - музей  « По морям по волнам»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66FFFF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   музея –  расширять кругозор детей о морских жителях, о красоте и таинственности подводного мира.</a:t>
            </a:r>
            <a:endParaRPr kumimoji="0" lang="ru-RU" sz="240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252" name="Рисунок 2" descr="F:\Новая папка\музеи\по морям по волнам\SAM_0848.JPG"/>
          <p:cNvPicPr>
            <a:picLocks noChangeAspect="1" noChangeArrowheads="1"/>
          </p:cNvPicPr>
          <p:nvPr/>
        </p:nvPicPr>
        <p:blipFill>
          <a:blip r:embed="rId2" cstate="print"/>
          <a:srcRect t="19124" r="-267"/>
          <a:stretch>
            <a:fillRect/>
          </a:stretch>
        </p:blipFill>
        <p:spPr bwMode="auto">
          <a:xfrm>
            <a:off x="428595" y="1714488"/>
            <a:ext cx="4143405" cy="4786346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8" name="Рисунок 7" descr="C:\Documents and Settings\user\Мои документы\фотографии\журнал музеи\SAM_0833.JPG"/>
          <p:cNvPicPr/>
          <p:nvPr/>
        </p:nvPicPr>
        <p:blipFill>
          <a:blip r:embed="rId3" cstate="print"/>
          <a:srcRect l="13733" t="12421" r="6540"/>
          <a:stretch>
            <a:fillRect/>
          </a:stretch>
        </p:blipFill>
        <p:spPr bwMode="auto">
          <a:xfrm rot="5400000">
            <a:off x="4393404" y="2107401"/>
            <a:ext cx="4786347" cy="4000528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" descr="F:\Новая папка\музеи\по морям по волнам\SAM_0845.JPG"/>
          <p:cNvPicPr>
            <a:picLocks noChangeAspect="1" noChangeArrowheads="1"/>
          </p:cNvPicPr>
          <p:nvPr/>
        </p:nvPicPr>
        <p:blipFill>
          <a:blip r:embed="rId2" cstate="print"/>
          <a:srcRect t="15829" r="523" b="5663"/>
          <a:stretch>
            <a:fillRect/>
          </a:stretch>
        </p:blipFill>
        <p:spPr bwMode="auto">
          <a:xfrm>
            <a:off x="500034" y="357166"/>
            <a:ext cx="3429024" cy="3929091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5" name="Рисунок 4" descr="C:\Documents and Settings\user\Мои документы\фотографии\журнал музеи\SAM_0839.JPG"/>
          <p:cNvPicPr/>
          <p:nvPr/>
        </p:nvPicPr>
        <p:blipFill>
          <a:blip r:embed="rId3" cstate="print"/>
          <a:srcRect l="4586" r="3377" b="2894"/>
          <a:stretch>
            <a:fillRect/>
          </a:stretch>
        </p:blipFill>
        <p:spPr bwMode="auto">
          <a:xfrm>
            <a:off x="4572000" y="357166"/>
            <a:ext cx="4071966" cy="3571900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7" name="Picture 3" descr="SAM_0844"/>
          <p:cNvPicPr>
            <a:picLocks noChangeAspect="1" noChangeArrowheads="1"/>
          </p:cNvPicPr>
          <p:nvPr/>
        </p:nvPicPr>
        <p:blipFill>
          <a:blip r:embed="rId4" cstate="print"/>
          <a:srcRect l="8630" r="9874" b="6352"/>
          <a:stretch>
            <a:fillRect/>
          </a:stretch>
        </p:blipFill>
        <p:spPr bwMode="auto">
          <a:xfrm>
            <a:off x="5143504" y="4071942"/>
            <a:ext cx="3286148" cy="2571768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8" name="Рисунок 7" descr="C:\Documents and Settings\user\Мои документы\фотографии\журнал музеи\SAM_0841.JPG"/>
          <p:cNvPicPr/>
          <p:nvPr/>
        </p:nvPicPr>
        <p:blipFill>
          <a:blip r:embed="rId5" cstate="print"/>
          <a:srcRect l="7706" t="6486" r="8228" b="11892"/>
          <a:stretch>
            <a:fillRect/>
          </a:stretch>
        </p:blipFill>
        <p:spPr bwMode="auto">
          <a:xfrm>
            <a:off x="1357290" y="4429132"/>
            <a:ext cx="2808038" cy="2143140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мой компьютер\фотографии\журнал музеи\Новая папка\Новая папка\SAM_1261.JPG"/>
          <p:cNvPicPr/>
          <p:nvPr/>
        </p:nvPicPr>
        <p:blipFill>
          <a:blip r:embed="rId2" cstate="print"/>
          <a:srcRect l="14591" t="5542" r="4594"/>
          <a:stretch>
            <a:fillRect/>
          </a:stretch>
        </p:blipFill>
        <p:spPr bwMode="auto">
          <a:xfrm>
            <a:off x="428596" y="357166"/>
            <a:ext cx="8358246" cy="6000792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642910" y="714356"/>
            <a:ext cx="8001056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i="1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</a:rPr>
              <a:t>« Музей – научное и научно-просветительское учреждение, осуществляющее комплектование, хранение и изучение памятников естественной истории, материальной и духовной культуры – первоисточников знаний о развитии природы и человеческого общества.»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3200" i="1" dirty="0" smtClean="0">
              <a:latin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071934" y="5643578"/>
            <a:ext cx="41992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Большой энциклопедический словарь</a:t>
            </a:r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/>
          <p:cNvSpPr>
            <a:spLocks noChangeArrowheads="1"/>
          </p:cNvSpPr>
          <p:nvPr/>
        </p:nvSpPr>
        <p:spPr bwMode="auto">
          <a:xfrm>
            <a:off x="214282" y="285728"/>
            <a:ext cx="892971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Мини - музей  «Курочка ряба»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   музея – используя экспозицию музея,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расширять знания об окружающем мире </a:t>
            </a:r>
            <a:endParaRPr kumimoji="0" lang="ru-RU" sz="24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300" name="Picture 4" descr="SAM_078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643050"/>
            <a:ext cx="7500990" cy="4857784"/>
          </a:xfrm>
          <a:prstGeom prst="rect">
            <a:avLst/>
          </a:prstGeom>
          <a:noFill/>
          <a:ln w="38100">
            <a:solidFill>
              <a:srgbClr val="FF9933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Documents and Settings\user\Мои документы\фотографии\журнал музеи\SAM_0786.JPG"/>
          <p:cNvPicPr>
            <a:picLocks noGrp="1"/>
          </p:cNvPicPr>
          <p:nvPr>
            <p:ph idx="1"/>
          </p:nvPr>
        </p:nvPicPr>
        <p:blipFill>
          <a:blip r:embed="rId2" cstate="print"/>
          <a:srcRect l="16725" t="2684" r="9190"/>
          <a:stretch>
            <a:fillRect/>
          </a:stretch>
        </p:blipFill>
        <p:spPr bwMode="auto">
          <a:xfrm rot="5400000">
            <a:off x="3500430" y="1142984"/>
            <a:ext cx="5786478" cy="4500594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5" name="Рисунок 4" descr="C:\Documents and Settings\user\Мои документы\фотографии\журнал музеи\Новая папка\Новая папка\SAM_1260.JPG"/>
          <p:cNvPicPr/>
          <p:nvPr/>
        </p:nvPicPr>
        <p:blipFill>
          <a:blip r:embed="rId3" cstate="print"/>
          <a:srcRect l="18665" r="6581"/>
          <a:stretch>
            <a:fillRect/>
          </a:stretch>
        </p:blipFill>
        <p:spPr bwMode="auto">
          <a:xfrm>
            <a:off x="714348" y="3357562"/>
            <a:ext cx="3214710" cy="2928958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6" name="Рисунок 5" descr="C:\Documents and Settings\user\Мои документы\фотографии\журнал музеи\Новая папка\Новая папка\SAM_1144.JPG"/>
          <p:cNvPicPr/>
          <p:nvPr/>
        </p:nvPicPr>
        <p:blipFill>
          <a:blip r:embed="rId4" cstate="print"/>
          <a:srcRect l="13947" t="2158" r="4790" b="19601"/>
          <a:stretch>
            <a:fillRect/>
          </a:stretch>
        </p:blipFill>
        <p:spPr bwMode="auto">
          <a:xfrm rot="5400000">
            <a:off x="964381" y="607199"/>
            <a:ext cx="2643206" cy="2428892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>
            <a:spLocks noChangeArrowheads="1"/>
          </p:cNvSpPr>
          <p:nvPr/>
        </p:nvSpPr>
        <p:spPr bwMode="auto">
          <a:xfrm>
            <a:off x="285720" y="500042"/>
            <a:ext cx="885828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Мини - музей  дерева</a:t>
            </a:r>
            <a:endParaRPr kumimoji="0" lang="ru-RU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   музея – используя экспозицию музея, развивать знания детей о  значении дерева в жизни человека </a:t>
            </a:r>
            <a:endParaRPr kumimoji="0" lang="ru-RU" sz="2400" b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Documents and Settings\user\Мои документы\фотографии\музеи\чудо -дерево\SAM_092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71470" y="2428868"/>
            <a:ext cx="4643470" cy="3643338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6" name="Рисунок 5" descr="C:\Documents and Settings\user\Мои документы\фотографии\музеи\чудо -дерево\SAM_0923.JPG"/>
          <p:cNvPicPr/>
          <p:nvPr/>
        </p:nvPicPr>
        <p:blipFill>
          <a:blip r:embed="rId3" cstate="print"/>
          <a:srcRect l="8592" r="9549"/>
          <a:stretch>
            <a:fillRect/>
          </a:stretch>
        </p:blipFill>
        <p:spPr bwMode="auto">
          <a:xfrm>
            <a:off x="6072198" y="1857364"/>
            <a:ext cx="2727326" cy="2239941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7" name="Рисунок 6" descr="C:\Documents and Settings\user\Мои документы\фотографии\музеи\чудо -дерево\SAM_0930.JPG"/>
          <p:cNvPicPr/>
          <p:nvPr/>
        </p:nvPicPr>
        <p:blipFill>
          <a:blip r:embed="rId4" cstate="print"/>
          <a:srcRect l="5670" t="9845" r="4985" b="4663"/>
          <a:stretch>
            <a:fillRect/>
          </a:stretch>
        </p:blipFill>
        <p:spPr bwMode="auto">
          <a:xfrm>
            <a:off x="4500562" y="4214818"/>
            <a:ext cx="3308350" cy="2214578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Documents and Settings\user\Мои документы\фотографии\журнал музеи\Новая папка\SAM_09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0485" r="6326"/>
          <a:stretch>
            <a:fillRect/>
          </a:stretch>
        </p:blipFill>
        <p:spPr bwMode="auto">
          <a:xfrm>
            <a:off x="500034" y="428604"/>
            <a:ext cx="3929090" cy="3113398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</p:pic>
      <p:pic>
        <p:nvPicPr>
          <p:cNvPr id="5" name="Рисунок 4" descr="C:\Documents and Settings\user\Мои документы\фотографии\журнал музеи\Новая папка\SAM_0929.JPG"/>
          <p:cNvPicPr/>
          <p:nvPr/>
        </p:nvPicPr>
        <p:blipFill>
          <a:blip r:embed="rId3" cstate="print"/>
          <a:srcRect l="7359" r="5299"/>
          <a:stretch>
            <a:fillRect/>
          </a:stretch>
        </p:blipFill>
        <p:spPr bwMode="auto">
          <a:xfrm>
            <a:off x="4929190" y="428604"/>
            <a:ext cx="3786214" cy="3143272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6" name="Рисунок 5" descr="C:\Documents and Settings\user\Мои документы\фотографии\журнал музеи\Новая папка\Новая папка\IMG_642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6" y="3429000"/>
            <a:ext cx="3857652" cy="3071834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7" name="Рисунок 6" descr="F:\мой компьютер\фотографии\лес\IMG_873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3714752"/>
            <a:ext cx="3286148" cy="2500330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8596" y="428604"/>
            <a:ext cx="792961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i="1" dirty="0" smtClean="0">
                <a:latin typeface="Monotype Corsiva" pitchFamily="66" charset="0"/>
                <a:ea typeface="Times New Roman" pitchFamily="18" charset="0"/>
                <a:cs typeface="Arial" pitchFamily="34" charset="0"/>
              </a:rPr>
              <a:t>Мини - музей   «Наш край»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   музея – используя экспозицию музея,  развивать знания детей о нашем крае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C:\Documents and Settings\user\Мои документы\фотографии\журнал музеи\Новая папка\Новая папка\SAM_1126.JPG"/>
          <p:cNvPicPr/>
          <p:nvPr/>
        </p:nvPicPr>
        <p:blipFill>
          <a:blip r:embed="rId2" cstate="print"/>
          <a:srcRect r="-85" b="7255"/>
          <a:stretch>
            <a:fillRect/>
          </a:stretch>
        </p:blipFill>
        <p:spPr bwMode="auto">
          <a:xfrm>
            <a:off x="4643438" y="1428736"/>
            <a:ext cx="4143404" cy="5143536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8" name="Рисунок 7" descr="C:\Documents and Settings\user\Мои документы\фотографии\журнал музеи\Новая папка\Новая папка\SAM_126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1785926"/>
            <a:ext cx="3214710" cy="2286016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5" name="Рисунок 4" descr="C:\Documents and Settings\user\Мои документы\фотографии\журнал музеи\SAM_094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4214818"/>
            <a:ext cx="3286148" cy="2357454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Documents and Settings\user\Мои документы\фотографии\журнал музеи\Новая папка\Новая папка\SAM_1276.JPG"/>
          <p:cNvPicPr/>
          <p:nvPr/>
        </p:nvPicPr>
        <p:blipFill>
          <a:blip r:embed="rId2" cstate="print"/>
          <a:srcRect l="25058" t="14295" r="15260" b="9646"/>
          <a:stretch>
            <a:fillRect/>
          </a:stretch>
        </p:blipFill>
        <p:spPr bwMode="auto">
          <a:xfrm rot="5400000">
            <a:off x="5458730" y="684882"/>
            <a:ext cx="3071835" cy="2559279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6" name="Рисунок 5" descr="IMG_3692 - копия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43504" y="3786190"/>
            <a:ext cx="3643338" cy="2643206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8" name="Рисунок 7" descr="F:\мой компьютер\фотографии\музей\IMG_901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-464379" y="1178703"/>
            <a:ext cx="6215106" cy="4572032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71472" y="428604"/>
            <a:ext cx="6858048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i="1" dirty="0" smtClean="0">
                <a:latin typeface="Monotype Corsiva" pitchFamily="66" charset="0"/>
                <a:ea typeface="Times New Roman" pitchFamily="18" charset="0"/>
                <a:cs typeface="Arial" pitchFamily="34" charset="0"/>
              </a:rPr>
              <a:t>Мини - музей   « Мяча»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   музея –  </a:t>
            </a:r>
            <a:r>
              <a:rPr lang="ru-RU" sz="2400" dirty="0" smtClean="0"/>
              <a:t>познакомить детей с разновидностями мячей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Documents and Settings\user\Мои документы\фотографии\журнал музеи\Новая папка\SAM_0859.JPG"/>
          <p:cNvPicPr/>
          <p:nvPr/>
        </p:nvPicPr>
        <p:blipFill>
          <a:blip r:embed="rId2" cstate="print"/>
          <a:srcRect l="10315" t="2479"/>
          <a:stretch>
            <a:fillRect/>
          </a:stretch>
        </p:blipFill>
        <p:spPr bwMode="auto">
          <a:xfrm rot="5400000">
            <a:off x="4382345" y="2118457"/>
            <a:ext cx="5072098" cy="383553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6" name="Рисунок 5" descr="C:\Documents and Settings\user\Мои документы\фотографии\журнал музеи\Новая папка\SAM_0850.JPG"/>
          <p:cNvPicPr/>
          <p:nvPr/>
        </p:nvPicPr>
        <p:blipFill>
          <a:blip r:embed="rId3" cstate="print"/>
          <a:srcRect r="9357"/>
          <a:stretch>
            <a:fillRect/>
          </a:stretch>
        </p:blipFill>
        <p:spPr bwMode="auto">
          <a:xfrm>
            <a:off x="428596" y="2786058"/>
            <a:ext cx="4286280" cy="300039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Documents and Settings\user\Мои документы\фотографии\журнал музеи\Новая папка\SAM_0987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785794"/>
            <a:ext cx="5500726" cy="464347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6" name="Рисунок 5" descr="C:\Documents and Settings\user\Мои документы\фотографии\журнал музеи\Новая папка\SAM_0851.JPG"/>
          <p:cNvPicPr/>
          <p:nvPr/>
        </p:nvPicPr>
        <p:blipFill>
          <a:blip r:embed="rId3" cstate="print"/>
          <a:srcRect l="9502" r="1882" b="9646"/>
          <a:stretch>
            <a:fillRect/>
          </a:stretch>
        </p:blipFill>
        <p:spPr bwMode="auto">
          <a:xfrm>
            <a:off x="5929322" y="357166"/>
            <a:ext cx="2857520" cy="228441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7" name="Рисунок 6" descr="C:\Documents and Settings\user\Мои документы\фотографии\журнал музеи\Новая папка\SAM_0853.JPG"/>
          <p:cNvPicPr/>
          <p:nvPr/>
        </p:nvPicPr>
        <p:blipFill>
          <a:blip r:embed="rId4" cstate="print"/>
          <a:srcRect l="4182" t="1516" r="8275"/>
          <a:stretch>
            <a:fillRect/>
          </a:stretch>
        </p:blipFill>
        <p:spPr bwMode="auto">
          <a:xfrm rot="5400000">
            <a:off x="5656329" y="3273367"/>
            <a:ext cx="3071834" cy="252584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71472" y="428604"/>
            <a:ext cx="68580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i="1" dirty="0" smtClean="0">
                <a:solidFill>
                  <a:srgbClr val="FF3399"/>
                </a:solidFill>
                <a:latin typeface="Monotype Corsiva" pitchFamily="66" charset="0"/>
                <a:ea typeface="Times New Roman" pitchFamily="18" charset="0"/>
                <a:cs typeface="Arial" pitchFamily="34" charset="0"/>
              </a:rPr>
              <a:t>Мини - музей   « Театр кукол »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 мини -  музея –  </a:t>
            </a:r>
            <a:r>
              <a:rPr lang="ru-RU" sz="2400" dirty="0" smtClean="0"/>
              <a:t>приобщать дошкольников к миру искусства,   миру театра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Documents and Settings\user\Мои документы\фотографии\журнал музеи\Новая папка\Новая папка\SAM_1118.JPG"/>
          <p:cNvPicPr/>
          <p:nvPr/>
        </p:nvPicPr>
        <p:blipFill>
          <a:blip r:embed="rId2" cstate="print"/>
          <a:srcRect l="9460" t="3441" r="3189" b="5139"/>
          <a:stretch>
            <a:fillRect/>
          </a:stretch>
        </p:blipFill>
        <p:spPr bwMode="auto">
          <a:xfrm rot="5400000">
            <a:off x="4743678" y="2471504"/>
            <a:ext cx="4786345" cy="3415191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6" name="Рисунок 5" descr="C:\Documents and Settings\user\Мои документы\фотографии\журнал музеи\Новая папка\SAM_0866.JPG"/>
          <p:cNvPicPr/>
          <p:nvPr/>
        </p:nvPicPr>
        <p:blipFill>
          <a:blip r:embed="rId3" cstate="print"/>
          <a:srcRect l="12332" t="21722" r="5070" b="7028"/>
          <a:stretch>
            <a:fillRect/>
          </a:stretch>
        </p:blipFill>
        <p:spPr bwMode="auto">
          <a:xfrm rot="5400000">
            <a:off x="-321504" y="3893347"/>
            <a:ext cx="3286148" cy="192882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7" name="Рисунок 6" descr="C:\Documents and Settings\user\Мои документы\фотографии\журнал музеи\Новая папка\SAM_0865.JPG"/>
          <p:cNvPicPr/>
          <p:nvPr/>
        </p:nvPicPr>
        <p:blipFill>
          <a:blip r:embed="rId4" cstate="print"/>
          <a:srcRect l="46807" t="7610" r="3147" b="7827"/>
          <a:stretch>
            <a:fillRect/>
          </a:stretch>
        </p:blipFill>
        <p:spPr bwMode="auto">
          <a:xfrm rot="5400000">
            <a:off x="2571736" y="2071678"/>
            <a:ext cx="2571768" cy="285752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8" name="Рисунок 7" descr="C:\Documents and Settings\user\Мои документы\фотографии\журнал музеи\Новая папка\SAM_087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488" y="5143512"/>
            <a:ext cx="2109788" cy="142876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71472" y="571480"/>
            <a:ext cx="7929618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i="1" dirty="0" smtClean="0">
                <a:solidFill>
                  <a:srgbClr val="FFFF00"/>
                </a:solidFill>
                <a:latin typeface="Monotype Corsiva" pitchFamily="66" charset="0"/>
                <a:ea typeface="Times New Roman" pitchFamily="18" charset="0"/>
                <a:cs typeface="Arial" pitchFamily="34" charset="0"/>
              </a:rPr>
              <a:t>Мини - музей  книги</a:t>
            </a:r>
            <a:endParaRPr lang="ru-RU" sz="3200" b="1" i="1" dirty="0" smtClean="0">
              <a:latin typeface="Monotype Corsiva" pitchFamily="66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   музея – используя экспозицию музея, привлечь внимание детей и родителей к  книге, главному источнику знаний</a:t>
            </a:r>
            <a:endParaRPr lang="ru-RU" sz="24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Documents and Settings\user\Мои документы\фотографии\журнал музеи\Новая папка\SAM_0905.JPG"/>
          <p:cNvPicPr/>
          <p:nvPr/>
        </p:nvPicPr>
        <p:blipFill>
          <a:blip r:embed="rId2" cstate="print"/>
          <a:srcRect l="7143"/>
          <a:stretch>
            <a:fillRect/>
          </a:stretch>
        </p:blipFill>
        <p:spPr bwMode="auto">
          <a:xfrm>
            <a:off x="4857752" y="2285992"/>
            <a:ext cx="3857652" cy="428628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6" name="Рисунок 5" descr="C:\Documents and Settings\user\Мои документы\фотографии\журнал музеи\Новая папка\SAM_090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56" y="2285992"/>
            <a:ext cx="2728904" cy="181610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7" name="Рисунок 6" descr="C:\Documents and Settings\user\Мои документы\фотографии\журнал музеи\Новая папка\SAM_090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4214818"/>
            <a:ext cx="3638550" cy="2428892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14348" y="3000372"/>
            <a:ext cx="771530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dirty="0" smtClean="0">
                <a:latin typeface="Arial" pitchFamily="34" charset="0"/>
                <a:cs typeface="Arial" pitchFamily="34" charset="0"/>
              </a:rPr>
              <a:t>Часть слова «мини» в нашем случае отражает и возраст детей, для которых они предназначены, и размеры экспозиции, и определенную ограниченность тематики</a:t>
            </a:r>
            <a:endParaRPr lang="ru-RU" sz="32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57356" y="357166"/>
            <a:ext cx="535785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endParaRPr lang="ru-RU" sz="40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8" name="Блок-схема: перфолента 7"/>
          <p:cNvSpPr/>
          <p:nvPr/>
        </p:nvSpPr>
        <p:spPr>
          <a:xfrm>
            <a:off x="1785918" y="500042"/>
            <a:ext cx="5143536" cy="2193786"/>
          </a:xfrm>
          <a:prstGeom prst="flowChartPunchedTape">
            <a:avLst/>
          </a:prstGeom>
          <a:solidFill>
            <a:srgbClr val="82B1EA"/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Что такое мни – музей?</a:t>
            </a:r>
            <a:endParaRPr lang="ru-RU" sz="40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Documents and Settings\user\Мои документы\фотографии\журнал музеи\Новая папка\Новая папка\IMG_6410.JPG"/>
          <p:cNvPicPr/>
          <p:nvPr/>
        </p:nvPicPr>
        <p:blipFill>
          <a:blip r:embed="rId2" cstate="print"/>
          <a:srcRect l="26428" r="-13" b="9117"/>
          <a:stretch>
            <a:fillRect/>
          </a:stretch>
        </p:blipFill>
        <p:spPr bwMode="auto">
          <a:xfrm>
            <a:off x="4643438" y="3143248"/>
            <a:ext cx="3929090" cy="3143272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5" name="Рисунок 4" descr="C:\Documents and Settings\user\Мои документы\фотографии\журнал музеи\Новая папка\Новая папка\SAM_1125.JPG"/>
          <p:cNvPicPr/>
          <p:nvPr/>
        </p:nvPicPr>
        <p:blipFill>
          <a:blip r:embed="rId3" cstate="print"/>
          <a:srcRect l="5827" t="5365"/>
          <a:stretch>
            <a:fillRect/>
          </a:stretch>
        </p:blipFill>
        <p:spPr bwMode="auto">
          <a:xfrm rot="5400000">
            <a:off x="-662377" y="1448138"/>
            <a:ext cx="5929356" cy="3747411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6" name="Рисунок 5" descr="C:\Documents and Settings\user\Мои документы\фотографии\журнал музеи\Новая папка\Новая папка\SAM_1253.JPG"/>
          <p:cNvPicPr/>
          <p:nvPr/>
        </p:nvPicPr>
        <p:blipFill>
          <a:blip r:embed="rId4" cstate="print"/>
          <a:srcRect l="19968" r="20315"/>
          <a:stretch>
            <a:fillRect/>
          </a:stretch>
        </p:blipFill>
        <p:spPr bwMode="auto">
          <a:xfrm>
            <a:off x="5429256" y="428604"/>
            <a:ext cx="2428892" cy="2428892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85786" y="357166"/>
            <a:ext cx="75724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i="1" dirty="0" smtClean="0">
                <a:solidFill>
                  <a:srgbClr val="CCFF33"/>
                </a:solidFill>
                <a:latin typeface="Monotype Corsiva" pitchFamily="66" charset="0"/>
                <a:ea typeface="Times New Roman" pitchFamily="18" charset="0"/>
                <a:cs typeface="Arial" pitchFamily="34" charset="0"/>
              </a:rPr>
              <a:t>Мини - музей   «  Времена года»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   музея – развитие познавательного интереса к окружающему миру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Documents and Settings\user\Мои документы\фотографии\журнал музеи\SAM_0699.JPG"/>
          <p:cNvPicPr/>
          <p:nvPr/>
        </p:nvPicPr>
        <p:blipFill>
          <a:blip r:embed="rId2" cstate="print"/>
          <a:srcRect t="9767" b="14884"/>
          <a:stretch>
            <a:fillRect/>
          </a:stretch>
        </p:blipFill>
        <p:spPr bwMode="auto">
          <a:xfrm>
            <a:off x="857224" y="2143116"/>
            <a:ext cx="3714776" cy="4357718"/>
          </a:xfrm>
          <a:prstGeom prst="rect">
            <a:avLst/>
          </a:prstGeom>
          <a:noFill/>
          <a:ln w="28575">
            <a:solidFill>
              <a:srgbClr val="CCFF33"/>
            </a:solidFill>
            <a:miter lim="800000"/>
            <a:headEnd/>
            <a:tailEnd/>
          </a:ln>
        </p:spPr>
      </p:pic>
      <p:pic>
        <p:nvPicPr>
          <p:cNvPr id="7" name="Рисунок 6" descr="C:\Documents and Settings\user\Мои документы\фотографии\журнал музеи\SAM_0705.JPG"/>
          <p:cNvPicPr/>
          <p:nvPr/>
        </p:nvPicPr>
        <p:blipFill>
          <a:blip r:embed="rId3" cstate="print"/>
          <a:srcRect l="14157" t="1362"/>
          <a:stretch>
            <a:fillRect/>
          </a:stretch>
        </p:blipFill>
        <p:spPr bwMode="auto">
          <a:xfrm rot="5400000">
            <a:off x="4512000" y="2417430"/>
            <a:ext cx="4357718" cy="3809090"/>
          </a:xfrm>
          <a:prstGeom prst="rect">
            <a:avLst/>
          </a:prstGeom>
          <a:noFill/>
          <a:ln w="28575">
            <a:solidFill>
              <a:srgbClr val="CCFF33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Documents and Settings\user\Мои документы\фотографии\журнал музеи\SAM_0802.JPG"/>
          <p:cNvPicPr/>
          <p:nvPr/>
        </p:nvPicPr>
        <p:blipFill>
          <a:blip r:embed="rId2" cstate="print"/>
          <a:srcRect l="8658" t="17349" r="8421" b="2169"/>
          <a:stretch>
            <a:fillRect/>
          </a:stretch>
        </p:blipFill>
        <p:spPr bwMode="auto">
          <a:xfrm>
            <a:off x="428596" y="428604"/>
            <a:ext cx="4071966" cy="3071834"/>
          </a:xfrm>
          <a:prstGeom prst="rect">
            <a:avLst/>
          </a:prstGeom>
          <a:noFill/>
          <a:ln w="28575">
            <a:solidFill>
              <a:srgbClr val="66FF66"/>
            </a:solidFill>
            <a:miter lim="800000"/>
            <a:headEnd/>
            <a:tailEnd/>
          </a:ln>
        </p:spPr>
      </p:pic>
      <p:pic>
        <p:nvPicPr>
          <p:cNvPr id="5" name="Рисунок 4" descr="C:\Documents and Settings\user\Мои документы\фотографии\журнал музеи\SAM_0708.JPG"/>
          <p:cNvPicPr/>
          <p:nvPr/>
        </p:nvPicPr>
        <p:blipFill>
          <a:blip r:embed="rId3" cstate="print"/>
          <a:srcRect t="-138" r="3434" b="3989"/>
          <a:stretch>
            <a:fillRect/>
          </a:stretch>
        </p:blipFill>
        <p:spPr bwMode="auto">
          <a:xfrm rot="5400000">
            <a:off x="3643306" y="1500174"/>
            <a:ext cx="6072230" cy="3929090"/>
          </a:xfrm>
          <a:prstGeom prst="rect">
            <a:avLst/>
          </a:prstGeom>
          <a:noFill/>
          <a:ln w="28575">
            <a:solidFill>
              <a:srgbClr val="66FF66"/>
            </a:solidFill>
            <a:miter lim="800000"/>
            <a:headEnd/>
            <a:tailEnd/>
          </a:ln>
        </p:spPr>
      </p:pic>
      <p:pic>
        <p:nvPicPr>
          <p:cNvPr id="6" name="Рисунок 5" descr="C:\Documents and Settings\user\Мои документы\фотографии\журнал музеи\SAM_0711.JPG"/>
          <p:cNvPicPr/>
          <p:nvPr/>
        </p:nvPicPr>
        <p:blipFill>
          <a:blip r:embed="rId4" cstate="print"/>
          <a:srcRect l="18604" t="4819" r="6336"/>
          <a:stretch>
            <a:fillRect/>
          </a:stretch>
        </p:blipFill>
        <p:spPr bwMode="auto">
          <a:xfrm>
            <a:off x="428596" y="3643314"/>
            <a:ext cx="4071966" cy="2857520"/>
          </a:xfrm>
          <a:prstGeom prst="rect">
            <a:avLst/>
          </a:prstGeom>
          <a:noFill/>
          <a:ln w="28575">
            <a:solidFill>
              <a:srgbClr val="66FF66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42910" y="428604"/>
            <a:ext cx="821537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i="1" dirty="0" smtClean="0">
                <a:solidFill>
                  <a:srgbClr val="00B0F0"/>
                </a:solidFill>
                <a:latin typeface="Monotype Corsiva" pitchFamily="66" charset="0"/>
                <a:ea typeface="Times New Roman" pitchFamily="18" charset="0"/>
                <a:cs typeface="Arial" pitchFamily="34" charset="0"/>
              </a:rPr>
              <a:t>Мини - музей   «  Синь России»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   музея –</a:t>
            </a:r>
            <a:r>
              <a:rPr lang="ru-RU" sz="2400" dirty="0" smtClean="0"/>
              <a:t>познакомить детей и взрослых с народным промыслом – гжельской керамики</a:t>
            </a:r>
            <a:r>
              <a:rPr lang="ru-RU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C:\Documents and Settings\user\Мои документы\фотографии\журнал музеи\SAM_0746.JPG"/>
          <p:cNvPicPr/>
          <p:nvPr/>
        </p:nvPicPr>
        <p:blipFill>
          <a:blip r:embed="rId2" cstate="print"/>
          <a:srcRect l="15518" r="14297"/>
          <a:stretch>
            <a:fillRect/>
          </a:stretch>
        </p:blipFill>
        <p:spPr bwMode="auto">
          <a:xfrm>
            <a:off x="6429388" y="1857364"/>
            <a:ext cx="2395541" cy="2143140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9" name="Рисунок 8" descr="C:\Documents and Settings\user\Мои документы\фотографии\журнал музеи\SAM_075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28595" y="2571745"/>
            <a:ext cx="4286282" cy="3571900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10" name="Рисунок 9" descr="C:\Documents and Settings\user\Мои документы\фотографии\журнал музеи\Новая папка\Новая папка\SAM_1208.JPG"/>
          <p:cNvPicPr/>
          <p:nvPr/>
        </p:nvPicPr>
        <p:blipFill>
          <a:blip r:embed="rId4" cstate="print"/>
          <a:srcRect l="12666" r="6497"/>
          <a:stretch>
            <a:fillRect/>
          </a:stretch>
        </p:blipFill>
        <p:spPr bwMode="auto">
          <a:xfrm>
            <a:off x="4643438" y="4143380"/>
            <a:ext cx="3214710" cy="2428892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11" name="Рисунок 10" descr="C:\Documents and Settings\user\Мои документы\фотографии\журнал музеи\SAM_0751.JPG"/>
          <p:cNvPicPr/>
          <p:nvPr/>
        </p:nvPicPr>
        <p:blipFill>
          <a:blip r:embed="rId5" cstate="print"/>
          <a:srcRect l="27095" t="46506" r="20928"/>
          <a:stretch>
            <a:fillRect/>
          </a:stretch>
        </p:blipFill>
        <p:spPr bwMode="auto">
          <a:xfrm>
            <a:off x="4643438" y="2357430"/>
            <a:ext cx="1571636" cy="1285884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00100" y="1357298"/>
            <a:ext cx="3286148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714480" y="2071678"/>
            <a:ext cx="70723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5400" b="1" i="1" dirty="0" smtClean="0">
                <a:solidFill>
                  <a:srgbClr val="00B0F0"/>
                </a:solidFill>
                <a:latin typeface="Monotype Corsiva" pitchFamily="66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5400" b="1" i="1" dirty="0" smtClean="0">
                <a:latin typeface="Monotype Corsiva" pitchFamily="66" charset="0"/>
                <a:ea typeface="Times New Roman" pitchFamily="18" charset="0"/>
                <a:cs typeface="Arial" pitchFamily="34" charset="0"/>
              </a:rPr>
              <a:t>Спасибо за внимание!</a:t>
            </a:r>
            <a:endParaRPr lang="ru-RU" sz="5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xmlns="" val="457112317"/>
              </p:ext>
            </p:extLst>
          </p:nvPr>
        </p:nvGraphicFramePr>
        <p:xfrm>
          <a:off x="1357290" y="1643050"/>
          <a:ext cx="6095999" cy="4429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Блок-схема: перфолента 4"/>
          <p:cNvSpPr/>
          <p:nvPr/>
        </p:nvSpPr>
        <p:spPr>
          <a:xfrm>
            <a:off x="1785918" y="500042"/>
            <a:ext cx="5143536" cy="867311"/>
          </a:xfrm>
          <a:prstGeom prst="flowChartPunchedTape">
            <a:avLst/>
          </a:prstGeom>
          <a:solidFill>
            <a:srgbClr val="82B1EA"/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Цель создания мини - музеев</a:t>
            </a:r>
            <a:endParaRPr lang="ru-RU" sz="28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214282" y="1524000"/>
          <a:ext cx="8643998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Блок-схема: перфолента 5"/>
          <p:cNvSpPr/>
          <p:nvPr/>
        </p:nvSpPr>
        <p:spPr>
          <a:xfrm>
            <a:off x="2000232" y="500042"/>
            <a:ext cx="5143536" cy="867311"/>
          </a:xfrm>
          <a:prstGeom prst="flowChartPunchedTape">
            <a:avLst/>
          </a:prstGeom>
          <a:solidFill>
            <a:srgbClr val="82B1EA"/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 задачи мини - музеев</a:t>
            </a:r>
            <a:endParaRPr lang="ru-RU" sz="28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689593633"/>
              </p:ext>
            </p:extLst>
          </p:nvPr>
        </p:nvGraphicFramePr>
        <p:xfrm>
          <a:off x="500034" y="1928802"/>
          <a:ext cx="4071966" cy="43576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Блок-схема: перфолента 4"/>
          <p:cNvSpPr/>
          <p:nvPr/>
        </p:nvSpPr>
        <p:spPr>
          <a:xfrm>
            <a:off x="2214546" y="285728"/>
            <a:ext cx="5143536" cy="1581567"/>
          </a:xfrm>
          <a:prstGeom prst="flowChartPunchedTape">
            <a:avLst/>
          </a:prstGeom>
          <a:solidFill>
            <a:srgbClr val="82B1EA"/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  Принципы построения музейной экспозиции</a:t>
            </a:r>
            <a:endParaRPr lang="ru-RU" sz="28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Documents and Settings\user\Мои документы\фотографии\журнал музеи\Новая папка\Новая папка\SAM_1153.JPG"/>
          <p:cNvPicPr/>
          <p:nvPr/>
        </p:nvPicPr>
        <p:blipFill>
          <a:blip r:embed="rId6" cstate="print"/>
          <a:srcRect l="14109" t="13976" r="7138" b="7229"/>
          <a:stretch>
            <a:fillRect/>
          </a:stretch>
        </p:blipFill>
        <p:spPr bwMode="auto">
          <a:xfrm>
            <a:off x="4714876" y="2143116"/>
            <a:ext cx="4250052" cy="3714776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Блок-схема: перфолента 5"/>
          <p:cNvSpPr/>
          <p:nvPr/>
        </p:nvSpPr>
        <p:spPr>
          <a:xfrm>
            <a:off x="2000232" y="214290"/>
            <a:ext cx="5143536" cy="1887676"/>
          </a:xfrm>
          <a:prstGeom prst="flowChartPunchedTape">
            <a:avLst/>
          </a:prstGeom>
          <a:solidFill>
            <a:srgbClr val="82B1EA"/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Педагогические функции мини -музея</a:t>
            </a:r>
            <a:endParaRPr lang="ru-RU" sz="28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 descr="C:\Documents and Settings\user\Мои документы\фотографии\журнал музеи\Новая папка\Новая папка\SAM_1221.JPG"/>
          <p:cNvPicPr/>
          <p:nvPr/>
        </p:nvPicPr>
        <p:blipFill>
          <a:blip r:embed="rId2" cstate="print"/>
          <a:srcRect r="9571" b="22186"/>
          <a:stretch>
            <a:fillRect/>
          </a:stretch>
        </p:blipFill>
        <p:spPr bwMode="auto">
          <a:xfrm>
            <a:off x="357158" y="2285992"/>
            <a:ext cx="4286280" cy="3857652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10" name="Oval 1"/>
          <p:cNvSpPr>
            <a:spLocks noChangeArrowheads="1"/>
          </p:cNvSpPr>
          <p:nvPr/>
        </p:nvSpPr>
        <p:spPr bwMode="auto">
          <a:xfrm>
            <a:off x="4643438" y="3143248"/>
            <a:ext cx="3000396" cy="1071570"/>
          </a:xfrm>
          <a:prstGeom prst="flowChartPunchedTape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82B1EA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Monotype Corsiva" pitchFamily="66" charset="0"/>
              </a:rPr>
              <a:t> Воспитательная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latin typeface="Arial" pitchFamily="34" charset="0"/>
            </a:endParaRPr>
          </a:p>
        </p:txBody>
      </p:sp>
      <p:sp>
        <p:nvSpPr>
          <p:cNvPr id="12" name="Oval 1"/>
          <p:cNvSpPr>
            <a:spLocks noChangeArrowheads="1"/>
          </p:cNvSpPr>
          <p:nvPr/>
        </p:nvSpPr>
        <p:spPr bwMode="auto">
          <a:xfrm>
            <a:off x="6143636" y="1857364"/>
            <a:ext cx="2786082" cy="1143008"/>
          </a:xfrm>
          <a:prstGeom prst="flowChartPunchedTape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82B1EA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Monotype Corsiva" pitchFamily="66" charset="0"/>
              </a:rPr>
              <a:t>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Monotype Corsiva" pitchFamily="66" charset="0"/>
              </a:rPr>
              <a:t>Развивающая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latin typeface="Arial" pitchFamily="34" charset="0"/>
            </a:endParaRPr>
          </a:p>
        </p:txBody>
      </p:sp>
      <p:sp>
        <p:nvSpPr>
          <p:cNvPr id="13" name="Oval 1"/>
          <p:cNvSpPr>
            <a:spLocks noChangeArrowheads="1"/>
          </p:cNvSpPr>
          <p:nvPr/>
        </p:nvSpPr>
        <p:spPr bwMode="auto">
          <a:xfrm>
            <a:off x="6143636" y="4143380"/>
            <a:ext cx="2786082" cy="1071594"/>
          </a:xfrm>
          <a:prstGeom prst="flowChartPunchedTape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82B1EA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Monotype Corsiva" pitchFamily="66" charset="0"/>
              </a:rPr>
              <a:t>  Образовательная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latin typeface="Arial" pitchFamily="34" charset="0"/>
            </a:endParaRPr>
          </a:p>
        </p:txBody>
      </p:sp>
      <p:sp>
        <p:nvSpPr>
          <p:cNvPr id="11" name="Oval 1"/>
          <p:cNvSpPr>
            <a:spLocks noChangeArrowheads="1"/>
          </p:cNvSpPr>
          <p:nvPr/>
        </p:nvSpPr>
        <p:spPr bwMode="auto">
          <a:xfrm>
            <a:off x="4714876" y="5357826"/>
            <a:ext cx="2786082" cy="1143032"/>
          </a:xfrm>
          <a:prstGeom prst="flowChartPunchedTape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82B1EA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Monotype Corsiva" pitchFamily="66" charset="0"/>
              </a:rPr>
              <a:t> 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Monotype Corsiva" pitchFamily="66" charset="0"/>
              </a:rPr>
              <a:t>Просветительская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перфолента 1"/>
          <p:cNvSpPr/>
          <p:nvPr/>
        </p:nvSpPr>
        <p:spPr>
          <a:xfrm>
            <a:off x="2143108" y="214290"/>
            <a:ext cx="5143536" cy="1581567"/>
          </a:xfrm>
          <a:prstGeom prst="flowChartPunchedTape">
            <a:avLst/>
          </a:prstGeom>
          <a:solidFill>
            <a:srgbClr val="82B1EA"/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 Алгоритм создания мини- музея</a:t>
            </a:r>
            <a:endParaRPr lang="ru-RU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395288" y="2000240"/>
            <a:ext cx="8183562" cy="464347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265176" marR="0" lvl="0" indent="-265176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Определив тему и название мини музея, выбирается место для размещения, и затем собираются экспонаты, которые при необходимости имеют схему описания. Например, если это экспонаты музея природы, то должно быть указано:</a:t>
            </a:r>
          </a:p>
          <a:p>
            <a:pPr marL="265176" marR="0" lvl="0" indent="-265176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где собран (место сбора, страна, если не Россия);</a:t>
            </a:r>
          </a:p>
          <a:p>
            <a:pPr marL="265176" marR="0" lvl="0" indent="-265176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среда (водная, наземная, воздушная, почвенная);</a:t>
            </a:r>
          </a:p>
          <a:p>
            <a:pPr marL="265176" marR="0" lvl="0" indent="-265176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кем собран (Ф.И.О. дарителя);</a:t>
            </a:r>
          </a:p>
          <a:p>
            <a:pPr marL="265176" marR="0" lvl="0" indent="-265176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краткая информация об экспонате (где встречается, почему имеет такое название, особенности строения, как используется человеком).</a:t>
            </a:r>
          </a:p>
          <a:p>
            <a:pPr marL="265176" marR="0" lvl="0" indent="-265176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Каждый мини музей имеет свою структуру. Обычно его экспозиция разделена на несколько зон, чтобы ребенку проще было усвоить или закрепить материал.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1071538" y="1857364"/>
            <a:ext cx="6986208" cy="375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sz="24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нашем музее экспонаты разрешается трогать </a:t>
            </a:r>
            <a:endParaRPr kumimoji="0" lang="ru-RU" sz="24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руками и играть ими!</a:t>
            </a:r>
            <a:endParaRPr kumimoji="0" lang="ru-RU" sz="24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Экспонаты нужно возвращать на место и </a:t>
            </a:r>
            <a:endParaRPr kumimoji="0" lang="ru-RU" sz="24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ставить аккуратно и красиво.</a:t>
            </a:r>
            <a:endParaRPr kumimoji="0" lang="ru-RU" sz="24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Экспонаты нельзя ломать и забирать домой.</a:t>
            </a:r>
            <a:endParaRPr kumimoji="0" lang="ru-RU" sz="24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Можно и даже нужно: задавать вопросы,  </a:t>
            </a:r>
            <a:endParaRPr kumimoji="0" lang="ru-RU" sz="24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сочинять истории, придумывать игры.</a:t>
            </a:r>
            <a:endParaRPr kumimoji="0" lang="ru-RU" sz="24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Приветствуется пополнение музея новыми </a:t>
            </a:r>
            <a:endParaRPr kumimoji="0" lang="ru-RU" sz="24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экспонатами, творческими работами.</a:t>
            </a:r>
            <a:endParaRPr kumimoji="0" lang="ru-RU" sz="24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Блок-схема: перфолента 5"/>
          <p:cNvSpPr/>
          <p:nvPr/>
        </p:nvSpPr>
        <p:spPr>
          <a:xfrm>
            <a:off x="1857356" y="214290"/>
            <a:ext cx="5143536" cy="1581567"/>
          </a:xfrm>
          <a:prstGeom prst="flowChartPunchedTape">
            <a:avLst/>
          </a:prstGeom>
          <a:solidFill>
            <a:srgbClr val="82B1EA"/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  Правила поведения в мини - музее</a:t>
            </a:r>
            <a:endParaRPr lang="ru-RU" sz="28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951</TotalTime>
  <Words>623</Words>
  <Application>Microsoft Office PowerPoint</Application>
  <PresentationFormat>Экран (4:3)</PresentationFormat>
  <Paragraphs>88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Бумажная</vt:lpstr>
      <vt:lpstr>Слайд 1</vt:lpstr>
      <vt:lpstr>Слайд 2</vt:lpstr>
      <vt:lpstr>Слайд 3</vt:lpstr>
      <vt:lpstr>Слайд 4</vt:lpstr>
      <vt:lpstr>Слайд 5</vt:lpstr>
      <vt:lpstr> 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user</cp:lastModifiedBy>
  <cp:revision>103</cp:revision>
  <dcterms:modified xsi:type="dcterms:W3CDTF">2013-10-22T08:16:51Z</dcterms:modified>
</cp:coreProperties>
</file>