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80" r:id="rId21"/>
    <p:sldId id="281" r:id="rId22"/>
    <p:sldId id="283" r:id="rId23"/>
    <p:sldId id="285" r:id="rId24"/>
    <p:sldId id="265" r:id="rId25"/>
    <p:sldId id="266" r:id="rId26"/>
    <p:sldId id="267" r:id="rId27"/>
    <p:sldId id="268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>
        <p:scale>
          <a:sx n="70" d="100"/>
          <a:sy n="70" d="100"/>
        </p:scale>
        <p:origin x="-4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086D-525A-4961-ACCA-CC514C250F19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125A-7A74-4F72-9D02-883398BC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642918"/>
            <a:ext cx="8429684" cy="55092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УЛИЧНЫЙ ФОНАРЬ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ИЗОБРАЗИТЕЛЬНОГО ИСКУССТВА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7 КЛАССА</a:t>
            </a: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Фоменко Ирина Аркадьевна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СОШ№176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Санкт-Петербург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-6563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000108"/>
            <a:ext cx="3214710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fonari-ulichny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928670"/>
            <a:ext cx="3071834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285860"/>
            <a:ext cx="8429684" cy="446276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ЗАДАНИЕ: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СОЗДАТЬ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ДИЗАЙН УЛИЧНОГО ФОНАРЯ,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УСТАНОВКИ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ОПРЕДЕЛЁННОМ МЕСТЕ</a:t>
            </a: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могут быть установлены данные фонари?</a:t>
            </a:r>
            <a:endParaRPr lang="ru-RU" dirty="0"/>
          </a:p>
        </p:txBody>
      </p:sp>
      <p:pic>
        <p:nvPicPr>
          <p:cNvPr id="5" name="Содержимое 4" descr="1316543381_genius_street_pole_advertising_640_high_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74764" y="1600200"/>
            <a:ext cx="3394472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могут быть установлены данные фонари?</a:t>
            </a:r>
            <a:endParaRPr lang="ru-RU" dirty="0"/>
          </a:p>
        </p:txBody>
      </p:sp>
      <p:pic>
        <p:nvPicPr>
          <p:cNvPr id="6" name="Содержимое 5" descr="114467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1785927"/>
            <a:ext cx="3180159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113973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1785926"/>
            <a:ext cx="3214710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могут быть установлены данные фонари?</a:t>
            </a:r>
            <a:endParaRPr lang="ru-RU" dirty="0"/>
          </a:p>
        </p:txBody>
      </p:sp>
      <p:pic>
        <p:nvPicPr>
          <p:cNvPr id="9" name="Содержимое 8" descr="114789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643050"/>
            <a:ext cx="3017309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115791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1714488"/>
            <a:ext cx="3143272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могут быть установлены данные фонари?</a:t>
            </a:r>
            <a:endParaRPr lang="ru-RU" dirty="0"/>
          </a:p>
        </p:txBody>
      </p:sp>
      <p:pic>
        <p:nvPicPr>
          <p:cNvPr id="10" name="Рисунок 9" descr="120144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571612"/>
            <a:ext cx="3500462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124535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1500174"/>
            <a:ext cx="3428992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могут быть установлены данные фонари?</a:t>
            </a:r>
            <a:endParaRPr lang="ru-RU" dirty="0"/>
          </a:p>
        </p:txBody>
      </p:sp>
      <p:pic>
        <p:nvPicPr>
          <p:cNvPr id="5" name="Рисунок 4" descr="125058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500174"/>
            <a:ext cx="3571884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125329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571612"/>
            <a:ext cx="3571868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могут быть установлены данные фонари?</a:t>
            </a:r>
            <a:endParaRPr lang="ru-RU" dirty="0"/>
          </a:p>
        </p:txBody>
      </p:sp>
      <p:pic>
        <p:nvPicPr>
          <p:cNvPr id="8" name="Рисунок 7" descr="126593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428736"/>
            <a:ext cx="3429024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116139_original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5000628" y="1571612"/>
            <a:ext cx="3500430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могут быть установлены данные фонари?</a:t>
            </a:r>
            <a:endParaRPr lang="ru-RU" dirty="0"/>
          </a:p>
        </p:txBody>
      </p:sp>
      <p:pic>
        <p:nvPicPr>
          <p:cNvPr id="5" name="Рисунок 4" descr="5fce911224ece566ddac46eb055a84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90" y="1785926"/>
            <a:ext cx="3286148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maxxi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1785926"/>
            <a:ext cx="3214710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285860"/>
            <a:ext cx="8429684" cy="470898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РАБОТЫ НАД СОЗДАНИЕМ ФОНАРЯ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71472" y="0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Средне-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вековая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Европа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img1346345068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57166"/>
            <a:ext cx="3214678" cy="4143404"/>
          </a:xfrm>
          <a:prstGeom prst="rect">
            <a:avLst/>
          </a:prstGeom>
        </p:spPr>
      </p:pic>
      <p:pic>
        <p:nvPicPr>
          <p:cNvPr id="9" name="Рисунок 8" descr="img1346345068122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12" y="214291"/>
            <a:ext cx="2857488" cy="4357717"/>
          </a:xfrm>
          <a:prstGeom prst="rect">
            <a:avLst/>
          </a:prstGeom>
        </p:spPr>
      </p:pic>
      <p:pic>
        <p:nvPicPr>
          <p:cNvPr id="10" name="Рисунок 9" descr="513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2285992"/>
            <a:ext cx="3429024" cy="457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листе бумаги, сложенном вдвое, придумать и нарисовать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 тумбы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Фонарик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57620" y="2071678"/>
            <a:ext cx="1285884" cy="4429132"/>
          </a:xfrm>
          <a:prstGeom prst="rect">
            <a:avLst/>
          </a:prstGeom>
        </p:spPr>
      </p:pic>
      <p:pic>
        <p:nvPicPr>
          <p:cNvPr id="6" name="Рисунок 5" descr="Фонарь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15140" y="2071678"/>
            <a:ext cx="1214446" cy="4429156"/>
          </a:xfrm>
          <a:prstGeom prst="rect">
            <a:avLst/>
          </a:prstGeom>
        </p:spPr>
      </p:pic>
      <p:pic>
        <p:nvPicPr>
          <p:cNvPr id="10" name="Содержимое 9" descr="фонарик.png"/>
          <p:cNvPicPr>
            <a:picLocks noGrp="1" noChangeAspect="1"/>
          </p:cNvPicPr>
          <p:nvPr>
            <p:ph idx="1"/>
          </p:nvPr>
        </p:nvPicPr>
        <p:blipFill>
          <a:blip r:embed="rId4"/>
          <a:srcRect r="23047"/>
          <a:stretch>
            <a:fillRect/>
          </a:stretch>
        </p:blipFill>
        <p:spPr>
          <a:xfrm>
            <a:off x="1142976" y="2000240"/>
            <a:ext cx="1214446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Нарисовать форму столба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светильников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фонарик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785926"/>
            <a:ext cx="1578159" cy="4525963"/>
          </a:xfrm>
        </p:spPr>
      </p:pic>
      <p:pic>
        <p:nvPicPr>
          <p:cNvPr id="5" name="Рисунок 4" descr="Фонарик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57620" y="1785926"/>
            <a:ext cx="1500198" cy="4500594"/>
          </a:xfrm>
          <a:prstGeom prst="rect">
            <a:avLst/>
          </a:prstGeom>
        </p:spPr>
      </p:pic>
      <p:pic>
        <p:nvPicPr>
          <p:cNvPr id="7" name="Рисунок 6" descr="Фонарь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72264" y="1785926"/>
            <a:ext cx="1500198" cy="45005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Вырезать фонарь из черной бумаги, дорисовать детали декора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фонарик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857364"/>
            <a:ext cx="2214578" cy="4525963"/>
          </a:xfrm>
        </p:spPr>
      </p:pic>
      <p:pic>
        <p:nvPicPr>
          <p:cNvPr id="5" name="Рисунок 4" descr="Фонарик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1857364"/>
            <a:ext cx="2286016" cy="4500594"/>
          </a:xfrm>
          <a:prstGeom prst="rect">
            <a:avLst/>
          </a:prstGeom>
        </p:spPr>
      </p:pic>
      <p:pic>
        <p:nvPicPr>
          <p:cNvPr id="6" name="Рисунок 5" descr="Фонарь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00826" y="1928802"/>
            <a:ext cx="2071702" cy="44291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285860"/>
            <a:ext cx="8429684" cy="470898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ВАРИАНТЫ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РАБОТ УЧАЩИХСЯ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923_105541.jpg"/>
          <p:cNvPicPr>
            <a:picLocks noChangeAspect="1"/>
          </p:cNvPicPr>
          <p:nvPr/>
        </p:nvPicPr>
        <p:blipFill>
          <a:blip r:embed="rId2" cstate="email">
            <a:lum bright="20000" contrast="30000"/>
          </a:blip>
          <a:stretch>
            <a:fillRect/>
          </a:stretch>
        </p:blipFill>
        <p:spPr>
          <a:xfrm>
            <a:off x="571472" y="642918"/>
            <a:ext cx="3714776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IMG_20130923_105925.jpg"/>
          <p:cNvPicPr>
            <a:picLocks noChangeAspect="1"/>
          </p:cNvPicPr>
          <p:nvPr/>
        </p:nvPicPr>
        <p:blipFill>
          <a:blip r:embed="rId3" cstate="email">
            <a:lum bright="20000" contrast="30000"/>
          </a:blip>
          <a:stretch>
            <a:fillRect/>
          </a:stretch>
        </p:blipFill>
        <p:spPr>
          <a:xfrm rot="5400000">
            <a:off x="3929058" y="1643050"/>
            <a:ext cx="5643602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923_105648.jpg"/>
          <p:cNvPicPr>
            <a:picLocks noChangeAspect="1"/>
          </p:cNvPicPr>
          <p:nvPr/>
        </p:nvPicPr>
        <p:blipFill>
          <a:blip r:embed="rId2" cstate="email">
            <a:lum bright="20000" contrast="30000"/>
          </a:blip>
          <a:stretch>
            <a:fillRect/>
          </a:stretch>
        </p:blipFill>
        <p:spPr>
          <a:xfrm>
            <a:off x="642910" y="785794"/>
            <a:ext cx="3786214" cy="557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IMG_20130923_105803.jpg"/>
          <p:cNvPicPr>
            <a:picLocks noChangeAspect="1"/>
          </p:cNvPicPr>
          <p:nvPr/>
        </p:nvPicPr>
        <p:blipFill>
          <a:blip r:embed="rId3" cstate="email">
            <a:lum bright="20000" contrast="30000"/>
          </a:blip>
          <a:stretch>
            <a:fillRect/>
          </a:stretch>
        </p:blipFill>
        <p:spPr>
          <a:xfrm rot="5400000">
            <a:off x="4143372" y="1785926"/>
            <a:ext cx="550072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923_105722.jpg"/>
          <p:cNvPicPr>
            <a:picLocks noChangeAspect="1"/>
          </p:cNvPicPr>
          <p:nvPr/>
        </p:nvPicPr>
        <p:blipFill>
          <a:blip r:embed="rId2" cstate="email">
            <a:lum bright="20000" contrast="30000"/>
          </a:blip>
          <a:stretch>
            <a:fillRect/>
          </a:stretch>
        </p:blipFill>
        <p:spPr>
          <a:xfrm rot="5400000">
            <a:off x="-285784" y="1714488"/>
            <a:ext cx="5214974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IMG_20130923_105857.jpg"/>
          <p:cNvPicPr>
            <a:picLocks noChangeAspect="1"/>
          </p:cNvPicPr>
          <p:nvPr/>
        </p:nvPicPr>
        <p:blipFill>
          <a:blip r:embed="rId3" cstate="email">
            <a:lum bright="20000" contrast="30000"/>
          </a:blip>
          <a:stretch>
            <a:fillRect/>
          </a:stretch>
        </p:blipFill>
        <p:spPr>
          <a:xfrm>
            <a:off x="5143504" y="928670"/>
            <a:ext cx="3429006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923_105836.jpg"/>
          <p:cNvPicPr>
            <a:picLocks noChangeAspect="1"/>
          </p:cNvPicPr>
          <p:nvPr/>
        </p:nvPicPr>
        <p:blipFill>
          <a:blip r:embed="rId2" cstate="email">
            <a:lum bright="20000" contrast="30000"/>
          </a:blip>
          <a:stretch>
            <a:fillRect/>
          </a:stretch>
        </p:blipFill>
        <p:spPr>
          <a:xfrm rot="5400000">
            <a:off x="-464379" y="1607331"/>
            <a:ext cx="5429288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IMG_20130923_105939.jpg"/>
          <p:cNvPicPr>
            <a:picLocks noChangeAspect="1"/>
          </p:cNvPicPr>
          <p:nvPr/>
        </p:nvPicPr>
        <p:blipFill>
          <a:blip r:embed="rId3" cstate="email">
            <a:lum bright="20000" contrast="30000"/>
          </a:blip>
          <a:stretch>
            <a:fillRect/>
          </a:stretch>
        </p:blipFill>
        <p:spPr>
          <a:xfrm>
            <a:off x="5000628" y="857232"/>
            <a:ext cx="3500444" cy="528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642918"/>
            <a:ext cx="8429684" cy="1015663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687" y="0"/>
            <a:ext cx="88583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ВАРИАНТЫ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УСТАНОВКИ ФОНАРЯ: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4357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кафе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аптеки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детском саду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набережной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зоопарке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автомастерской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остановке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Около школы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2000240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На развилке дорог</a:t>
            </a:r>
          </a:p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В парке</a:t>
            </a:r>
          </a:p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 Около цирка</a:t>
            </a:r>
          </a:p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Около храма</a:t>
            </a:r>
          </a:p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Около булочной</a:t>
            </a:r>
          </a:p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 Около аквапарка</a:t>
            </a:r>
          </a:p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 В аэропорту</a:t>
            </a:r>
          </a:p>
          <a:p>
            <a:pPr marL="742950" indent="-742950" algn="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16. На вокзале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n_van_der_heiden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286116" y="2071678"/>
            <a:ext cx="2571769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c91173bc83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928802"/>
            <a:ext cx="2571768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2a39b1e290c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1785926"/>
            <a:ext cx="2714645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Ян </a:t>
            </a:r>
            <a:r>
              <a:rPr lang="ru-RU" sz="3200" b="1" dirty="0" err="1" smtClean="0">
                <a:solidFill>
                  <a:srgbClr val="FFC000"/>
                </a:solidFill>
              </a:rPr>
              <a:t>ван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дер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Хейден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(5 марта 1637 - 25 марта 1712)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Разработал проект уличного освещения Амстердама посредством  масляных фонарей. Освещение </a:t>
            </a:r>
            <a:r>
              <a:rPr lang="ru-RU" sz="2400" b="1" dirty="0" err="1" smtClean="0">
                <a:solidFill>
                  <a:srgbClr val="FFC000"/>
                </a:solidFill>
              </a:rPr>
              <a:t>Хейдена</a:t>
            </a:r>
            <a:r>
              <a:rPr lang="ru-RU" sz="2400" b="1" dirty="0" smtClean="0">
                <a:solidFill>
                  <a:srgbClr val="FFC000"/>
                </a:solidFill>
              </a:rPr>
              <a:t> просуществовало без изменений - с 1669 по 1840 годы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027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785926"/>
            <a:ext cx="6786610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30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85927"/>
            <a:ext cx="6786610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214291"/>
            <a:ext cx="76438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1706-1723 годы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Появление масляных уличных фонарей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Петербурге</a:t>
            </a:r>
          </a:p>
          <a:p>
            <a:endParaRPr lang="ru-RU" dirty="0"/>
          </a:p>
        </p:txBody>
      </p:sp>
      <p:pic>
        <p:nvPicPr>
          <p:cNvPr id="8" name="Рисунок 7" descr="83656699_large_3871529_Admiralteiskaya_ploshad_187518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2976" y="1714489"/>
            <a:ext cx="6786610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px-William_Murdoch_(1754-1839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3240" y="2285992"/>
            <a:ext cx="2643206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75724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C000"/>
                </a:solidFill>
              </a:rPr>
              <a:t>Уи́льям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Мёрдок</a:t>
            </a:r>
            <a:r>
              <a:rPr lang="ru-RU" dirty="0" smtClean="0">
                <a:solidFill>
                  <a:srgbClr val="FFC000"/>
                </a:solidFill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 21.08. 1754 — 15.11.1839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 1792 году впервые осуществил сухой перегон каменного угля, а 1803 году использовал полученный при перегоне газ для освещения завода в </a:t>
            </a:r>
            <a:r>
              <a:rPr lang="ru-RU" sz="2400" b="1" dirty="0" err="1" smtClean="0">
                <a:solidFill>
                  <a:srgbClr val="FFC000"/>
                </a:solidFill>
              </a:rPr>
              <a:t>Сохо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</a:t>
            </a:r>
            <a:r>
              <a:rPr lang="ru-RU" sz="2400" b="1" dirty="0" smtClean="0">
                <a:solidFill>
                  <a:srgbClr val="FFC000"/>
                </a:solidFill>
              </a:rPr>
              <a:t> Бирмингеме.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mage222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1714488"/>
            <a:ext cx="264320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2329fc2739391ff1ee2ba8eaaf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tretch>
            <a:fillRect/>
          </a:stretch>
        </p:blipFill>
        <p:spPr>
          <a:xfrm>
            <a:off x="214282" y="1857364"/>
            <a:ext cx="271464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40e914ce5c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1214414" y="1785926"/>
            <a:ext cx="6786610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дыгин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0034" y="2214554"/>
            <a:ext cx="3071834" cy="3690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0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Александр Николаевич Лодыгин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(18.10.1847-13.03.1923)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 – российский электротехник,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 создатель лампы накаливания.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лампа Лодыг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285992"/>
            <a:ext cx="3000396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ig.phot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2071678"/>
            <a:ext cx="7929618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6840760" cy="504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2-2_6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6786610" cy="4786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215</Words>
  <Application>Microsoft Office PowerPoint</Application>
  <PresentationFormat>Экран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Где могут быть установлены данные фонари?</vt:lpstr>
      <vt:lpstr>Где могут быть установлены данные фонари?</vt:lpstr>
      <vt:lpstr>Где могут быть установлены данные фонари?</vt:lpstr>
      <vt:lpstr>Где могут быть установлены данные фонари?</vt:lpstr>
      <vt:lpstr>Где могут быть установлены данные фонари?</vt:lpstr>
      <vt:lpstr>Где могут быть установлены данные фонари?</vt:lpstr>
      <vt:lpstr>Где могут быть установлены данные фонари?</vt:lpstr>
      <vt:lpstr>Слайд 19</vt:lpstr>
      <vt:lpstr>На листе бумаги, сложенном вдвое, придумать и нарисовать  форму тумбы</vt:lpstr>
      <vt:lpstr>Нарисовать форму столба  и светильников</vt:lpstr>
      <vt:lpstr>Вырезать фонарь из черной бумаги, дорисовать детали декора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64</cp:revision>
  <dcterms:created xsi:type="dcterms:W3CDTF">2013-04-07T11:31:15Z</dcterms:created>
  <dcterms:modified xsi:type="dcterms:W3CDTF">2013-12-22T18:42:57Z</dcterms:modified>
</cp:coreProperties>
</file>