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7" r:id="rId4"/>
    <p:sldId id="256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D9B28-577E-40C1-9EBD-6C81157B7DB6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44360-AAD0-4A1D-B6B5-52857A692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9;&#1088;&#1086;&#1082;&#1080;\&#1050;&#1091;&#1083;&#1080;&#1082;&#1086;&#1074;&#1089;&#1082;&#1072;&#1103;%20&#1073;&#1080;&#1090;&#1074;&#1072;\&#1050;&#1091;&#1083;&#1080;&#1082;&#1086;&#1074;&#1089;&#1082;&#1072;&#1103;%20&#1073;&#1080;&#1090;&#1074;&#1072;Mariya-Mihaylova-.mp3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7170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Куликовская битва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/>
              <a:t>Урок по окружающему миру в 4классе</a:t>
            </a:r>
            <a:endParaRPr lang="ru-RU" sz="31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517232"/>
            <a:ext cx="6400800" cy="936104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</a:rPr>
              <a:t>МОУ «Лотошинская средняя общеобразовательная школа №1»</a:t>
            </a: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Попкова Елена Валентиновна</a:t>
            </a:r>
          </a:p>
          <a:p>
            <a:endParaRPr lang="ru-RU" sz="2800" dirty="0"/>
          </a:p>
        </p:txBody>
      </p:sp>
      <p:pic>
        <p:nvPicPr>
          <p:cNvPr id="1026" name="Picture 2" descr="F:\Уроки\Куликовская битва\10-kulikovskaya-bi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833924" cy="3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41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301208"/>
            <a:ext cx="8640960" cy="14401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И сказал князь: «Где вы, там и я. Скрываясь назади, могу ли я сказать вам: «Братья! Умрем за Отечество! Слово моё будет делом! Я вождь и начальник, стану впереди и хочу положить свою голову в пример другим. Честная смерть лучше позорной жизни! Лучше бы вовсе не идти на брань, чем пришедши сюда и ничего не сделавши, назад возвращаться.»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012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7504" y="5661248"/>
            <a:ext cx="8784976" cy="1008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Перед началом битвы в единоборстве сразились богатыри – татарский воин </a:t>
            </a:r>
            <a:r>
              <a:rPr lang="ru-RU" sz="1800" dirty="0" err="1" smtClean="0"/>
              <a:t>Челубей</a:t>
            </a:r>
            <a:r>
              <a:rPr lang="ru-RU" sz="1800" dirty="0" smtClean="0"/>
              <a:t> и русский воин </a:t>
            </a:r>
            <a:r>
              <a:rPr lang="ru-RU" sz="1800" dirty="0" err="1" smtClean="0"/>
              <a:t>Пересвет</a:t>
            </a:r>
            <a:r>
              <a:rPr lang="ru-RU" sz="1800" dirty="0" smtClean="0"/>
              <a:t>. Пронзив друг друга копьями, оба храбреца пали замертво.</a:t>
            </a:r>
            <a:endParaRPr lang="ru-RU" sz="1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732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5589240"/>
            <a:ext cx="8686800" cy="126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И сразу же началась жестокая сеча. Страшны были удары копий и мечей. Князь Дмитрий сражался наравне со всеми. Звон оружия, стоны раненых, ржанье коней – все слилось в один гул. Тучи пыли поднялись над полем брани и закрыли солнце.</a:t>
            </a:r>
            <a:endParaRPr lang="ru-RU" sz="1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41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5373216"/>
            <a:ext cx="7092280" cy="12961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2400" dirty="0" smtClean="0"/>
              <a:t>Начали враги теснить русских воинов.</a:t>
            </a:r>
            <a:endParaRPr lang="ru-RU" sz="2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61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877272"/>
            <a:ext cx="8856984" cy="98072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И тогда внезапно из леса вылетела и ударила по врагу русская конница, находившаяся в засаде. Растерялся неприятель и вскоре обратился в бегство. Мамай в смятении наблюдал разгром своих полчищ.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Значение победы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Весть о победе разнеслась по всей Руси. Узнали о ней и в</a:t>
            </a:r>
            <a:r>
              <a:rPr lang="en-US" dirty="0" smtClean="0"/>
              <a:t> </a:t>
            </a:r>
            <a:r>
              <a:rPr lang="ru-RU" dirty="0" smtClean="0"/>
              <a:t>других странах. Ликовали русские люди, но и печалились. Славили воинов – победителей и оплакивали погибших. Князя Дмитрия Ивановича с тех пор прозвали Донским.</a:t>
            </a:r>
          </a:p>
          <a:p>
            <a:r>
              <a:rPr lang="ru-RU" dirty="0" smtClean="0"/>
              <a:t>Выросло значение Москвы и ее князя в глазах русских людей.</a:t>
            </a:r>
          </a:p>
          <a:p>
            <a:r>
              <a:rPr lang="ru-RU" dirty="0" smtClean="0"/>
              <a:t>Однако Орда была Все еще не сломлена. Но победа на поле Куликовом дала народу веру в то, что зависимость Руси от чужеземцев не будет вечной.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949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877272"/>
            <a:ext cx="9144000" cy="9807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</a:t>
            </a:r>
          </a:p>
          <a:p>
            <a:pPr>
              <a:buNone/>
            </a:pPr>
            <a:r>
              <a:rPr lang="ru-RU" sz="2000" dirty="0" smtClean="0"/>
              <a:t>  Храм Сергия Радонежского, увековечивший память героев Куликовской битвы</a:t>
            </a:r>
            <a:endParaRPr lang="ru-RU" sz="2000" dirty="0"/>
          </a:p>
        </p:txBody>
      </p:sp>
      <p:pic>
        <p:nvPicPr>
          <p:cNvPr id="4" name="Picture 2" descr="D:\Мама\Уроки\Куликовская битва\Рисунки 1\490px-Kulikovo_pole_-_Hram_Sergiya_Radonezhskog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5472608" cy="609329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052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877272"/>
            <a:ext cx="8748464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        Памятник Дмитрию Донскому на месте Куликовской битвы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77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949280"/>
            <a:ext cx="9144000" cy="9087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Куликово поле, монумент героям Куликовской битвы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4896544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Потомки помнят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</a:t>
            </a: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     </a:t>
            </a:r>
            <a:r>
              <a:rPr lang="ru-RU" sz="2400" dirty="0" smtClean="0"/>
              <a:t>Говорят, что нельзя считать культурным того человека, который не знает истории своей Родины, своего народа. Каждое поколение, как и каждый человек, учится на своём собственном опыте, на своих ошибках. И всё же история былых времён должна учить всех нас. Знать прошлое – это значит,  во многом понять настоящее и уметь предвидеть будущее.Именно поэтому мы должны изучать и знать историю своей страны.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Цели урока: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1) познакомить с Куликовской битвой;</a:t>
            </a:r>
          </a:p>
          <a:p>
            <a:r>
              <a:rPr lang="ru-RU" b="1" i="1" dirty="0" smtClean="0"/>
              <a:t>2)формировать представление о подвигах защитников Руси;</a:t>
            </a:r>
          </a:p>
          <a:p>
            <a:r>
              <a:rPr lang="ru-RU" b="1" i="1" dirty="0" smtClean="0"/>
              <a:t>3)развивать интерес к истории, любовь к Родине, умение рассуждать и анализировать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Используемая литература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1.А.А.Плешаков, </a:t>
            </a:r>
            <a:r>
              <a:rPr lang="ru-RU" sz="1800" dirty="0" err="1" smtClean="0"/>
              <a:t>Е.А.Крючкова</a:t>
            </a:r>
            <a:r>
              <a:rPr lang="ru-RU" sz="1800" dirty="0" smtClean="0"/>
              <a:t> учебник «Окружающий мир» 4 класс, 2 часть,</a:t>
            </a:r>
          </a:p>
          <a:p>
            <a:pPr>
              <a:buNone/>
            </a:pPr>
            <a:r>
              <a:rPr lang="ru-RU" sz="1800" dirty="0" smtClean="0"/>
              <a:t>  Москва «Просвещение» 2009г., стр.70 – 72, тетрадь «Окружающий мир» 4 класс, 2 часть, Москва «Просвещение» 2012г., стр. 22 – 26</a:t>
            </a:r>
          </a:p>
          <a:p>
            <a:pPr>
              <a:buNone/>
            </a:pPr>
            <a:r>
              <a:rPr lang="ru-RU" sz="1800" dirty="0" smtClean="0"/>
              <a:t>2.О.И.Дмитриева «Поурочные разработки по курсу «Окружающий мир»» 4 класс,</a:t>
            </a:r>
          </a:p>
          <a:p>
            <a:pPr>
              <a:buNone/>
            </a:pPr>
            <a:r>
              <a:rPr lang="ru-RU" sz="1800" dirty="0" smtClean="0"/>
              <a:t> издание 2, Москва «</a:t>
            </a:r>
            <a:r>
              <a:rPr lang="ru-RU" sz="1800" dirty="0" err="1" smtClean="0"/>
              <a:t>Вако</a:t>
            </a:r>
            <a:r>
              <a:rPr lang="ru-RU" sz="1800" dirty="0" smtClean="0"/>
              <a:t>» 2008г.,стр.287</a:t>
            </a:r>
          </a:p>
          <a:p>
            <a:pPr>
              <a:buNone/>
            </a:pPr>
            <a:r>
              <a:rPr lang="ru-RU" sz="1800" dirty="0" smtClean="0"/>
              <a:t>3. Интернет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Проверка домашнего задания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Графический диктант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1.При князе Иване Даниловиче Москва была деревянной и в ней нередко случались пожары.</a:t>
            </a:r>
          </a:p>
          <a:p>
            <a:r>
              <a:rPr lang="ru-RU" dirty="0" smtClean="0"/>
              <a:t>2.Купцы из Великого Новгорода охотно торговали в Москве.</a:t>
            </a:r>
          </a:p>
          <a:p>
            <a:r>
              <a:rPr lang="ru-RU" dirty="0" smtClean="0"/>
              <a:t>3.Дошедшее до наших дней завещание князя Ивана Даниловича было написано на бересте.</a:t>
            </a:r>
          </a:p>
          <a:p>
            <a:r>
              <a:rPr lang="ru-RU" dirty="0" smtClean="0"/>
              <a:t>4.Изделия московских оружейников славились на всю Русь.</a:t>
            </a:r>
          </a:p>
          <a:p>
            <a:r>
              <a:rPr lang="ru-RU" dirty="0" smtClean="0"/>
              <a:t>5.Князь Иван Данилович ездил к хану Золотой Орды с богатыми дарами.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373216"/>
            <a:ext cx="8892480" cy="1484784"/>
          </a:xfrm>
        </p:spPr>
        <p:txBody>
          <a:bodyPr>
            <a:normAutofit/>
          </a:bodyPr>
          <a:lstStyle/>
          <a:p>
            <a:r>
              <a:rPr lang="ru-RU" sz="4200" dirty="0" smtClean="0">
                <a:solidFill>
                  <a:srgbClr val="FF0000"/>
                </a:solidFill>
              </a:rPr>
              <a:t>Куликовская битва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Куликовская битваMariya-Mihaylova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84368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28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01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157192"/>
            <a:ext cx="8856984" cy="1368152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  <a:r>
              <a:rPr lang="ru-RU" dirty="0" smtClean="0"/>
              <a:t>Не раз поднимались русские люди против Золотой Орды. Медленно собирала Русь силы. Внук князя Ивана </a:t>
            </a:r>
            <a:r>
              <a:rPr lang="ru-RU" dirty="0" err="1" smtClean="0"/>
              <a:t>Калиты</a:t>
            </a:r>
            <a:r>
              <a:rPr lang="ru-RU" dirty="0" smtClean="0"/>
              <a:t> Дмитрий Иванович бросил Орде открытый вызов - перестал платить ненавистную дань. В ту пору в Орде было неспокойно. Многочисленные соперники вели ожесточенную борьбу за власть. Одним из наиболее сильных правителей оказался Мамай. Он-то и решил наказать Русь за неповиновение. Спор должен был решиться в бою.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4738538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Летом 1380 года стало известно, что на Русь с огромным войском идет сам Мамай. Тотчас по приказу великого князя Дмитрия Ивановича помчались гонцы в разные стороны Русской земли с призывом собирать силы для отпора врагу. И потянулись к Москве княжеские полки и дружины. Шли и те, кто никогда не держал в руках оружия, - крестьяне и горожане. Всколыхнулась вся Русь. Повсюду люди молились о даровании победы, просили Бога о защите Русской земли.</a:t>
            </a:r>
            <a:endParaRPr lang="ru-RU" sz="1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679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41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4941168"/>
            <a:ext cx="9036496" cy="1916832"/>
          </a:xfrm>
        </p:spPr>
        <p:txBody>
          <a:bodyPr>
            <a:normAutofit fontScale="55000" lnSpcReduction="20000"/>
          </a:bodyPr>
          <a:lstStyle/>
          <a:p>
            <a:r>
              <a:rPr lang="ru-RU" sz="2400" dirty="0" smtClean="0"/>
              <a:t>          </a:t>
            </a:r>
          </a:p>
          <a:p>
            <a:pPr>
              <a:buNone/>
            </a:pPr>
            <a:r>
              <a:rPr lang="ru-RU" dirty="0" smtClean="0"/>
              <a:t>                       Сергий Радонежский </a:t>
            </a:r>
            <a:r>
              <a:rPr lang="ru-RU" dirty="0" err="1" smtClean="0"/>
              <a:t>благославляет</a:t>
            </a:r>
            <a:r>
              <a:rPr lang="ru-RU" dirty="0" smtClean="0"/>
              <a:t> князя Дмитрия</a:t>
            </a:r>
          </a:p>
          <a:p>
            <a:endParaRPr lang="ru-RU" sz="2100" dirty="0" smtClean="0"/>
          </a:p>
          <a:p>
            <a:endParaRPr lang="ru-RU" sz="2100" dirty="0" smtClean="0"/>
          </a:p>
          <a:p>
            <a:pPr>
              <a:buNone/>
            </a:pPr>
            <a:r>
              <a:rPr lang="ru-RU" sz="2900" dirty="0" smtClean="0"/>
              <a:t>        А сам князь Дмитрий отправился в Троицкий монастырь. По преданию, основатель Троицкого монастыря Сергий благословил князя Дмитрия Ивановича на борьбу с врагом. В помощь князю он отправил двух богатырей – </a:t>
            </a:r>
            <a:r>
              <a:rPr lang="ru-RU" sz="2900" dirty="0" err="1" smtClean="0"/>
              <a:t>Пересвета</a:t>
            </a:r>
            <a:r>
              <a:rPr lang="ru-RU" sz="2900" dirty="0" smtClean="0"/>
              <a:t> и </a:t>
            </a:r>
            <a:r>
              <a:rPr lang="ru-RU" sz="2900" dirty="0" err="1" smtClean="0"/>
              <a:t>Ослябю</a:t>
            </a:r>
            <a:r>
              <a:rPr lang="ru-RU" sz="2900" dirty="0" smtClean="0"/>
              <a:t>.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endParaRPr lang="ru-RU" sz="29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начале сентября русское войско вышло к Дону. На Куликовом поле, расположенном между Доном и его притоком – рекой </a:t>
            </a:r>
            <a:r>
              <a:rPr lang="ru-RU" sz="1800" dirty="0" err="1" smtClean="0"/>
              <a:t>Непрядвой</a:t>
            </a:r>
            <a:r>
              <a:rPr lang="ru-RU" sz="1800" dirty="0" smtClean="0"/>
              <a:t>, 8 сентября 1380 года разгорелась битва</a:t>
            </a:r>
            <a:endParaRPr lang="ru-RU" sz="1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5769"/>
            <a:ext cx="4176464" cy="515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700808"/>
            <a:ext cx="4716015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2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7504" y="5373216"/>
            <a:ext cx="8640960" cy="1224136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>       Ранний утренний туман стлался над полем будущей битвы, когда здесь выстроились русские полки. Над рядами копий, готовых к бою, ветерок слегка колыхал знамена. Над главным полком развевалось великокняжеское знамя с ликом Иисуса Христа. А сам князь в одежде рядового ратника стоял в общем строю.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835</Words>
  <Application>Microsoft Office PowerPoint</Application>
  <PresentationFormat>Экран (4:3)</PresentationFormat>
  <Paragraphs>49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Куликовская битва  Урок по окружающему миру в 4классе</vt:lpstr>
      <vt:lpstr>Цели урока:</vt:lpstr>
      <vt:lpstr>Проверка домашнего задания Графический диктант</vt:lpstr>
      <vt:lpstr>Презентация PowerPoint</vt:lpstr>
      <vt:lpstr>Презентация PowerPoint</vt:lpstr>
      <vt:lpstr>Летом 1380 года стало известно, что на Русь с огромным войском идет сам Мамай. Тотчас по приказу великого князя Дмитрия Ивановича помчались гонцы в разные стороны Русской земли с призывом собирать силы для отпора врагу. И потянулись к Москве княжеские полки и дружины. Шли и те, кто никогда не держал в руках оружия, - крестьяне и горожане. Всколыхнулась вся Русь. Повсюду люди молились о даровании победы, просили Бога о защите Русской земли.</vt:lpstr>
      <vt:lpstr>Презентация PowerPoint</vt:lpstr>
      <vt:lpstr>В начале сентября русское войско вышло к Дону. На Куликовом поле, расположенном между Доном и его притоком – рекой Непрядвой, 8 сентября 1380 года разгорелась битва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Значение победы</vt:lpstr>
      <vt:lpstr>Презентация PowerPoint</vt:lpstr>
      <vt:lpstr>Презентация PowerPoint</vt:lpstr>
      <vt:lpstr>Презентация PowerPoint</vt:lpstr>
      <vt:lpstr>Потомки помнят</vt:lpstr>
      <vt:lpstr>Используемая литература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Домашний</cp:lastModifiedBy>
  <cp:revision>104</cp:revision>
  <dcterms:created xsi:type="dcterms:W3CDTF">2012-07-01T16:51:24Z</dcterms:created>
  <dcterms:modified xsi:type="dcterms:W3CDTF">2013-04-08T15:55:15Z</dcterms:modified>
</cp:coreProperties>
</file>