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9" r:id="rId4"/>
    <p:sldId id="276" r:id="rId5"/>
    <p:sldId id="330" r:id="rId6"/>
    <p:sldId id="326" r:id="rId7"/>
    <p:sldId id="329" r:id="rId8"/>
    <p:sldId id="328" r:id="rId9"/>
    <p:sldId id="331" r:id="rId10"/>
    <p:sldId id="332" r:id="rId11"/>
    <p:sldId id="333" r:id="rId12"/>
    <p:sldId id="334" r:id="rId13"/>
    <p:sldId id="335" r:id="rId14"/>
    <p:sldId id="33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detskaya_-_v_gostyah_u_skazki_id_293305989_-_detskaya_-_v_gostyah_u_skazki_id_293305989_mp3sound.biz.mp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2;%20&#1075;&#1086;&#1089;&#1090;&#1103;&#1093;%20&#1091;%20&#1089;&#1082;&#1072;&#1079;&#1082;&#1080;%20-%20&#1080;&#1075;&#1088;&#1072;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SPushkin-U-Lukomor_ya-dub-zelenyy(muzofon.com)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 гостях у сказки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А.С.Пушкина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Литературная гостиная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На заметку…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Бродячие сюжеты, странствующие </a:t>
            </a:r>
            <a:r>
              <a:rPr lang="ru-RU" dirty="0" smtClean="0">
                <a:latin typeface="Comic Sans MS" pitchFamily="66" charset="0"/>
              </a:rPr>
              <a:t>- 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повторяющиеся в поэтическом творчестве разных народов и в различные эпохи. В том же смысле для составных частей сюжета употребляется термин — странствующий или бродячий мотив, для произведений повествовательного жанра, перехожие повести.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Иван Яковлевич </a:t>
            </a:r>
            <a:r>
              <a:rPr lang="ru-RU" dirty="0" err="1" smtClean="0">
                <a:latin typeface="Comic Sans MS" pitchFamily="66" charset="0"/>
                <a:cs typeface="Times New Roman" pitchFamily="18" charset="0"/>
              </a:rPr>
              <a:t>Билибин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</a:t>
            </a:r>
            <a:br>
              <a:rPr lang="ru-RU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(1876 - 1942) 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48711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1500174"/>
            <a:ext cx="378621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- 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выдающийся русский художник, мастер книжной графики и театрально-декорационного искусства. Особенную популярность завоевали его иллюстрации к русским народным сказкам и былинам, к сказкам А.С. Пушкина, воссоздающие красочный мир отечественной старины и фольклора. Произведения </a:t>
            </a:r>
            <a:r>
              <a:rPr lang="ru-RU" sz="1600" dirty="0" err="1" smtClean="0">
                <a:latin typeface="Comic Sans MS" pitchFamily="66" charset="0"/>
                <a:cs typeface="Times New Roman" pitchFamily="18" charset="0"/>
              </a:rPr>
              <a:t>Билибина</a:t>
            </a:r>
            <a:r>
              <a:rPr lang="ru-RU" sz="1600" dirty="0" smtClean="0">
                <a:latin typeface="Comic Sans MS" pitchFamily="66" charset="0"/>
                <a:cs typeface="Times New Roman" pitchFamily="18" charset="0"/>
              </a:rPr>
              <a:t> хранятся в Государственном Русском музее и во Всероссийском музее А.С. Пушкина в Санкт-Петербурге, в Государственном центральном театральном музее имени А.А. Бахрушина в Москве, во многих государственных и частных собраниях России и за рубежом.</a:t>
            </a:r>
            <a:endParaRPr lang="ru-RU" sz="16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3970784" cy="12961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Comic Sans MS" pitchFamily="66" charset="0"/>
                <a:cs typeface="Times New Roman" pitchFamily="18" charset="0"/>
              </a:rPr>
              <a:t>Николай Андреевич Римский-Корсаков</a:t>
            </a:r>
            <a:endParaRPr lang="ru-RU" sz="3600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1341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4008" y="1772816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«Сказка о царе </a:t>
            </a:r>
            <a:r>
              <a:rPr lang="ru-RU" sz="2400" dirty="0" err="1" smtClean="0">
                <a:latin typeface="Comic Sans MS" pitchFamily="66" charset="0"/>
                <a:cs typeface="Times New Roman" pitchFamily="18" charset="0"/>
              </a:rPr>
              <a:t>Салтане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, о сыне его славном и могучем богатыре князе </a:t>
            </a:r>
            <a:r>
              <a:rPr lang="ru-RU" sz="2400" dirty="0" err="1" smtClean="0">
                <a:latin typeface="Comic Sans MS" pitchFamily="66" charset="0"/>
                <a:cs typeface="Times New Roman" pitchFamily="18" charset="0"/>
              </a:rPr>
              <a:t>Гвидоне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mic Sans MS" pitchFamily="66" charset="0"/>
                <a:cs typeface="Times New Roman" pitchFamily="18" charset="0"/>
              </a:rPr>
              <a:t>Салтановиче</a:t>
            </a: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 и о прекрасной Царевне-лебеди» (1900)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mic Sans MS" pitchFamily="66" charset="0"/>
                <a:cs typeface="Times New Roman" pitchFamily="18" charset="0"/>
              </a:rPr>
              <a:t>«Золотой петушок» (1907)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Михаил Иванович Глинка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603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32040" y="3140968"/>
            <a:ext cx="460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  <a:cs typeface="Times New Roman" pitchFamily="18" charset="0"/>
              </a:rPr>
              <a:t>«Руслан и Людмила»</a:t>
            </a:r>
            <a:endParaRPr lang="ru-RU" sz="28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лнце 4">
            <a:hlinkClick r:id="rId3" action="ppaction://hlinkpres?slideindex=1&amp;slidetitle="/>
          </p:cNvPr>
          <p:cNvSpPr/>
          <p:nvPr/>
        </p:nvSpPr>
        <p:spPr>
          <a:xfrm>
            <a:off x="7786710" y="500063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лнце 4">
            <a:hlinkClick r:id="rId3" action="ppaction://hlinkfile"/>
          </p:cNvPr>
          <p:cNvSpPr/>
          <p:nvPr/>
        </p:nvSpPr>
        <p:spPr>
          <a:xfrm>
            <a:off x="7786710" y="5000636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Александр Сергеевич Пушкин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9020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72066" y="2071679"/>
            <a:ext cx="34290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Comic Sans MS" pitchFamily="66" charset="0"/>
              </a:rPr>
              <a:t>«Что за прелесть эти сказки,</a:t>
            </a:r>
          </a:p>
          <a:p>
            <a:pPr algn="ctr"/>
            <a:r>
              <a:rPr lang="ru-RU" sz="4000" dirty="0" smtClean="0">
                <a:latin typeface="Comic Sans MS" pitchFamily="66" charset="0"/>
              </a:rPr>
              <a:t> каждая есть поэма!»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Арина Родионовна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5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3609026" cy="273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071942"/>
            <a:ext cx="3443280" cy="258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57224" y="6357958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Музей «Дом няни» в </a:t>
            </a:r>
            <a:r>
              <a:rPr lang="ru-RU" b="1" dirty="0" err="1" smtClean="0">
                <a:latin typeface="Comic Sans MS" pitchFamily="66" charset="0"/>
              </a:rPr>
              <a:t>Кобрино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На заметку…</a:t>
            </a:r>
            <a:endParaRPr lang="ru-RU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r>
              <a:rPr lang="ru-RU" sz="5700" b="1" dirty="0" smtClean="0">
                <a:latin typeface="Comic Sans MS" pitchFamily="66" charset="0"/>
                <a:cs typeface="Times New Roman" pitchFamily="18" charset="0"/>
              </a:rPr>
              <a:t>Поэма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- (по), поэмы, ж. (греч. </a:t>
            </a:r>
            <a:r>
              <a:rPr lang="ru-RU" dirty="0" err="1" smtClean="0">
                <a:latin typeface="Comic Sans MS" pitchFamily="66" charset="0"/>
                <a:cs typeface="Times New Roman" pitchFamily="18" charset="0"/>
              </a:rPr>
              <a:t>poiema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- творение).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1. Повествовательное художественное произведение в стихах (лит.). Эпическая поэма (изображающая какие-н. крупные события в жизни человечества, народа или большой социальной группы). Лирическая поэма (чередующая повествование лирическими отступлениями). Читал, забывшись между тем, отрывки северных поэм. Пушкин. || Название </a:t>
            </a:r>
            <a:r>
              <a:rPr lang="ru-RU" dirty="0" err="1" smtClean="0">
                <a:latin typeface="Comic Sans MS" pitchFamily="66" charset="0"/>
                <a:cs typeface="Times New Roman" pitchFamily="18" charset="0"/>
              </a:rPr>
              <a:t>нек-рых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крупных по размерам или идейному содержанию литературных произведений в стихах или прозе (лит.). Поэма Гоголя "Мертвые души". Петербургская поэма Достоевского "Двойник". Роман "Война и мир" - героическая поэма о двенадцатом годе.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2. перен. О чем-н. необыкновенном, поражающем своею красотой, величием, достоинствами (разг. шутл. устар.). Вид на Кавказский хребет при восходе солнца - это целая поэма! 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3. Название некоторых музыкальных произведений (муз.). Симфонические поэмы Листа.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(Толковый словарь Ушакова)</a:t>
            </a:r>
            <a:endParaRPr lang="ru-RU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Поэма </a:t>
            </a:r>
            <a:br>
              <a:rPr lang="ru-RU" sz="3200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3200" dirty="0" smtClean="0">
                <a:latin typeface="Comic Sans MS" pitchFamily="66" charset="0"/>
                <a:cs typeface="Times New Roman" pitchFamily="18" charset="0"/>
              </a:rPr>
              <a:t>«Руслан и Людмила»</a:t>
            </a:r>
            <a:endParaRPr lang="ru-RU" sz="32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6816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692696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5029200" cy="1905000"/>
          </a:xfrm>
        </p:spPr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Comic Sans MS" pitchFamily="66" charset="0"/>
              </a:rPr>
              <a:t>1815 г.- встреча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в Петербурге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Comic Sans MS" pitchFamily="66" charset="0"/>
              </a:rPr>
              <a:t>     с 16-летним лицеистом </a:t>
            </a:r>
            <a:endParaRPr lang="ru-RU" sz="2800" b="1" dirty="0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А</a:t>
            </a:r>
            <a:r>
              <a:rPr lang="ru-RU" sz="2800" b="1" dirty="0">
                <a:latin typeface="Comic Sans MS" pitchFamily="66" charset="0"/>
              </a:rPr>
              <a:t>. Пушкиным.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800" b="1" dirty="0">
              <a:latin typeface="Times New Roman" pitchFamily="18" charset="0"/>
            </a:endParaRPr>
          </a:p>
        </p:txBody>
      </p:sp>
      <p:pic>
        <p:nvPicPr>
          <p:cNvPr id="21508" name="Picture 4" descr="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3064843" cy="3998023"/>
          </a:xfrm>
          <a:prstGeom prst="rect">
            <a:avLst/>
          </a:prstGeom>
          <a:noFill/>
        </p:spPr>
      </p:pic>
      <p:pic>
        <p:nvPicPr>
          <p:cNvPr id="21509" name="Picture 5" descr="жуков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3205419" cy="3552056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95936" y="4419600"/>
            <a:ext cx="484326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26 марта 1820 поэт подарил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      Пушкину по случаю окончания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      им поэмы "Руслан и Людмила" 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      свой портрет с надписью: </a:t>
            </a:r>
          </a:p>
          <a:p>
            <a:pPr algn="ctr"/>
            <a:r>
              <a:rPr lang="ru-RU" sz="2000" dirty="0">
                <a:latin typeface="Comic Sans MS" pitchFamily="66" charset="0"/>
              </a:rPr>
              <a:t>"Победителю-ученику от побежденного учителя". Дружба поэтов продолжилась до гибели Пушкина в 1837 году.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976" y="6027003"/>
            <a:ext cx="2836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Василий Андреевич </a:t>
            </a:r>
          </a:p>
          <a:p>
            <a:pPr algn="ctr"/>
            <a:r>
              <a:rPr lang="ru-RU" sz="2000" b="1" dirty="0" smtClean="0">
                <a:latin typeface="Comic Sans MS" pitchFamily="66" charset="0"/>
                <a:cs typeface="Times New Roman" pitchFamily="18" charset="0"/>
              </a:rPr>
              <a:t>Жуковский</a:t>
            </a:r>
            <a:endParaRPr lang="ru-RU" sz="2000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412776"/>
            <a:ext cx="3826768" cy="2520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«Сказка </a:t>
            </a:r>
            <a:br>
              <a:rPr lang="ru-RU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о царе </a:t>
            </a:r>
            <a:r>
              <a:rPr lang="ru-RU" dirty="0" err="1" smtClean="0">
                <a:latin typeface="Comic Sans MS" pitchFamily="66" charset="0"/>
                <a:cs typeface="Times New Roman" pitchFamily="18" charset="0"/>
              </a:rPr>
              <a:t>Салтане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»</a:t>
            </a:r>
            <a:br>
              <a:rPr lang="ru-RU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1831 год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404664"/>
            <a:ext cx="381499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Братья Гримм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184576" cy="562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423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 гостях у сказки  А.С.Пушкина</vt:lpstr>
      <vt:lpstr>Слайд 2</vt:lpstr>
      <vt:lpstr>Александр Сергеевич Пушкин</vt:lpstr>
      <vt:lpstr>Арина Родионовна</vt:lpstr>
      <vt:lpstr>На заметку…</vt:lpstr>
      <vt:lpstr>Поэма  «Руслан и Людмила»</vt:lpstr>
      <vt:lpstr>Слайд 7</vt:lpstr>
      <vt:lpstr>«Сказка  о царе Салтане» 1831 год</vt:lpstr>
      <vt:lpstr>Братья Гримм</vt:lpstr>
      <vt:lpstr>На заметку… </vt:lpstr>
      <vt:lpstr>Иван Яковлевич Билибин  (1876 - 1942) </vt:lpstr>
      <vt:lpstr>Николай Андреевич Римский-Корсаков</vt:lpstr>
      <vt:lpstr>Михаил Иванович Глинка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220</cp:revision>
  <dcterms:created xsi:type="dcterms:W3CDTF">2012-10-23T09:53:22Z</dcterms:created>
  <dcterms:modified xsi:type="dcterms:W3CDTF">2013-01-30T06:15:12Z</dcterms:modified>
</cp:coreProperties>
</file>