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  <p:sldMasterId id="2147483768" r:id="rId4"/>
    <p:sldMasterId id="2147483780" r:id="rId5"/>
    <p:sldMasterId id="2147483792" r:id="rId6"/>
  </p:sldMasterIdLst>
  <p:sldIdLst>
    <p:sldId id="256" r:id="rId7"/>
    <p:sldId id="271" r:id="rId8"/>
    <p:sldId id="270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7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1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92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37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75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4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5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4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89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36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5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41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2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3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6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75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4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43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40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36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53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41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2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37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6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75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21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5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40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36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53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4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2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37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6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7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15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4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5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4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36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53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41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2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66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75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4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5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40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368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53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1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0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3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059D-EB04-4C51-A0A4-71822B10432C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ED29-0F5A-409D-B6DF-CC347A142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0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059D-EB04-4C51-A0A4-71822B1043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ED29-0F5A-409D-B6DF-CC347A14201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Лекарственные растения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milomarket.com/uploads/posts/2011-01/1294695115_mya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828132" cy="21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0.liveinternet.ru/images/attach/c/1/62/885/62885588_34267500_Mentha_piperit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1686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lub.foto.ru/gallery/images/photo/2007/01/26/780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26" y="4109370"/>
            <a:ext cx="1649962" cy="219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3887" y="692696"/>
            <a:ext cx="5463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B050"/>
                </a:solidFill>
              </a:rPr>
              <a:t>Мята перечная </a:t>
            </a:r>
            <a:r>
              <a:rPr lang="ru-RU" dirty="0"/>
              <a:t>- </a:t>
            </a:r>
            <a:r>
              <a:rPr lang="ru-RU" sz="2800" dirty="0"/>
              <a:t>травянистое многолетнее растение высотой 80-100см. </a:t>
            </a:r>
          </a:p>
          <a:p>
            <a:r>
              <a:rPr lang="ru-RU" sz="2800" dirty="0"/>
              <a:t>Для медицинских целей заготавливают листья мяты перечной, Применяют при боли в животе, тошноте.  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4339445"/>
            <a:ext cx="51125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Используют отвар листьев. </a:t>
            </a:r>
          </a:p>
          <a:p>
            <a:r>
              <a:rPr lang="ru-RU" sz="2800" dirty="0"/>
              <a:t>2 – 3 </a:t>
            </a:r>
            <a:r>
              <a:rPr lang="ru-RU" sz="2800" dirty="0" err="1"/>
              <a:t>ч.л</a:t>
            </a:r>
            <a:r>
              <a:rPr lang="ru-RU" sz="2800" dirty="0"/>
              <a:t>. заливают стаканом кипятка, настаивают. Принимают по 1ст.л. 3 – 4 раза в день за полчаса до 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1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9629.vkontakte.ru/u239412/-14/x_21cf7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232820" cy="24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.homegate.ru/file/1941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6" y="3356992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Лекарственные растения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2063" y="764704"/>
            <a:ext cx="518457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Дуб</a:t>
            </a:r>
            <a:r>
              <a:rPr lang="ru-RU" sz="3600" b="1" dirty="0" smtClean="0">
                <a:solidFill>
                  <a:srgbClr val="00B050"/>
                </a:solidFill>
              </a:rPr>
              <a:t>.</a:t>
            </a:r>
            <a:endParaRPr lang="ru-RU" dirty="0"/>
          </a:p>
          <a:p>
            <a:r>
              <a:rPr lang="ru-RU" sz="2000" dirty="0" smtClean="0"/>
              <a:t> </a:t>
            </a:r>
            <a:r>
              <a:rPr lang="ru-RU" sz="2000" dirty="0"/>
              <a:t>Используемые части: кора с молодых ветвей </a:t>
            </a:r>
          </a:p>
          <a:p>
            <a:r>
              <a:rPr lang="ru-RU" sz="2000" dirty="0"/>
              <a:t>Кору срезают ранней весной, во время </a:t>
            </a:r>
            <a:r>
              <a:rPr lang="ru-RU" sz="2000" dirty="0" err="1"/>
              <a:t>сокодвижения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В коре дуба в большом количестве содержится дубильное вещество </a:t>
            </a:r>
          </a:p>
          <a:p>
            <a:r>
              <a:rPr lang="ru-RU" sz="2000" dirty="0"/>
              <a:t>Оно  оказывает вяжущее и противовоспалительное действие. </a:t>
            </a:r>
          </a:p>
          <a:p>
            <a:r>
              <a:rPr lang="ru-RU" sz="2000" dirty="0"/>
              <a:t>Отвар используют для полоскания при инфекциях полости рта и горла, а также при воспалении десен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Отвар дубовой коры: 1-2 чайные ложки нарезанной дубовой коры залить стаканом холодной воды, довести до кипения, проварить в течение 3-5 минут и процедить. Использовать в теплом виде. </a:t>
            </a:r>
          </a:p>
          <a:p>
            <a:endParaRPr lang="ru-RU" dirty="0"/>
          </a:p>
        </p:txBody>
      </p:sp>
      <p:pic>
        <p:nvPicPr>
          <p:cNvPr id="1032" name="Picture 8" descr="http://o-gorod-ik.net/wp-content/uploads/2011/02/z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4" y="5013176"/>
            <a:ext cx="32601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Лекарственные растения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inbyerstor.narod.ru/img/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37" y="726091"/>
            <a:ext cx="2615783" cy="19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tea.ru/i/2010/lipoviy_otvar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34318"/>
            <a:ext cx="3162737" cy="19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9237" y="2636912"/>
            <a:ext cx="59450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Липа сердцевидная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sz="2000" dirty="0"/>
              <a:t>дерево высотой до 30 м</a:t>
            </a:r>
          </a:p>
          <a:p>
            <a:r>
              <a:rPr lang="ru-RU" sz="2000" dirty="0"/>
              <a:t>В медицине используют цветки </a:t>
            </a:r>
          </a:p>
          <a:p>
            <a:r>
              <a:rPr lang="ru-RU" sz="2000" dirty="0"/>
              <a:t>Их собирают во время полного цветения, поскольку в это время они содержат наибольшее количество полезных веществ.</a:t>
            </a:r>
          </a:p>
          <a:p>
            <a:r>
              <a:rPr lang="ru-RU" sz="2000" dirty="0"/>
              <a:t>Настой цветков липы применяют как потогонное средство при простудных заболеваниях и как бактерицидное средство для полоскания полости рта. </a:t>
            </a:r>
          </a:p>
          <a:p>
            <a:r>
              <a:rPr lang="ru-RU" sz="2000" dirty="0"/>
              <a:t>Настой:  Берут 2 столовые ложки измельченных цветков на 1/2 стакана кипятка, настаивают 15 - 20 мин</a:t>
            </a:r>
          </a:p>
        </p:txBody>
      </p:sp>
      <p:pic>
        <p:nvPicPr>
          <p:cNvPr id="2050" name="Picture 2" descr="http://www.cvcpriroda.sk/img/dreviny/listnate/tilia-cord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2" y="688132"/>
            <a:ext cx="2881882" cy="38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umentoday.ru/wp-content/uploads/2011/05/91-09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" y="908720"/>
            <a:ext cx="35326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Лекарственные растения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natur-mag.ru/maria/wp-content/uploads/ed3e4731a108_1028F/BurdockRootmodifi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088232" cy="283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1243" y="908720"/>
            <a:ext cx="504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 </a:t>
            </a:r>
            <a:r>
              <a:rPr lang="ru-RU" sz="3600" b="1" i="1" dirty="0">
                <a:solidFill>
                  <a:srgbClr val="00B050"/>
                </a:solidFill>
              </a:rPr>
              <a:t>Лопух</a:t>
            </a:r>
            <a:r>
              <a:rPr lang="ru-RU" sz="4000" b="1" i="1" dirty="0"/>
              <a:t> </a:t>
            </a:r>
            <a:r>
              <a:rPr lang="ru-RU" sz="2000" dirty="0"/>
              <a:t>- одно из наиболее излюбленных растений, применяемых в народной медицине.</a:t>
            </a:r>
          </a:p>
          <a:p>
            <a:r>
              <a:rPr lang="ru-RU" sz="2000" dirty="0"/>
              <a:t>Используют корни лопуха, реже его листья и плоды.  </a:t>
            </a:r>
          </a:p>
          <a:p>
            <a:r>
              <a:rPr lang="ru-RU" sz="2000" dirty="0"/>
              <a:t>Корни лопуха заготавливают поздней осенью. Корень лопуха используется как мочегонное, потогонное, кровоочистительное средство.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4170238"/>
            <a:ext cx="6373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Приготовление настоя лопуха:</a:t>
            </a:r>
            <a:r>
              <a:rPr lang="ru-RU" sz="2000" dirty="0"/>
              <a:t> 1 </a:t>
            </a:r>
            <a:r>
              <a:rPr lang="ru-RU" sz="2000" dirty="0" err="1"/>
              <a:t>ст</a:t>
            </a:r>
            <a:r>
              <a:rPr lang="ru-RU" sz="2000" dirty="0"/>
              <a:t> ложка высушенного и измельченного корня лопуха залить 1 стаканом холодной воды на ночь. Утром ставят на огонь и доводят до кипения. Прием: по 1 столовой ложке 4-5 раз в день. </a:t>
            </a:r>
          </a:p>
          <a:p>
            <a:r>
              <a:rPr lang="ru-RU" sz="2000" dirty="0"/>
              <a:t>Свежие листья прикладывают к ранам, опухолям, к больным суставам.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otchoko.ru/travnica/wordpress/wp-content/uploads/2010/06/chamom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6" y="675552"/>
            <a:ext cx="2865880" cy="21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Лекарственные растения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img0.liveinternet.ru/images/attach/c/3/75/45/75045772_947c2913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37152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ygo.ru/img/o/8d5572565bb4b11b69ce7bbd354d88d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9" y="2996952"/>
            <a:ext cx="958593" cy="1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3" y="675552"/>
            <a:ext cx="59046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Ромашка аптечная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sz="2400" dirty="0"/>
              <a:t>лекарственное травянистое растение высотой 20 - 40 сантиметров.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Лекарственным сырьем являются цветы.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Ромашка обладает противовоспалительным, противомикробным и противовирусным, а также ранозаживляющим действием.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Отвар: 1ст.л. залить кипятком нагреть на водяной бане 15мин, процедить. </a:t>
            </a:r>
          </a:p>
          <a:p>
            <a:r>
              <a:rPr lang="ru-RU" sz="2400" dirty="0"/>
              <a:t>Принимать по половине стакана 3 раза в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etseptik.com/wp-content/uploads/2011/07/0186e28656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14689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ages04.olx.ru/ui/11/53/61/1313821925_240415261_1-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2876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melitopol.com.ua/gallery/albums/userpics/10128/normal_%EA%F3%EA%F3%F0%F3%E7%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33" y="764704"/>
            <a:ext cx="1673419" cy="12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7yaiya.ru/wp-content/uploads/2011/10/kukuruznyie-ryiltsa-primene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01" y="2312876"/>
            <a:ext cx="1649217" cy="1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12/nat-kel.2/0_8a1d_8e5e6479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21" y="3645024"/>
            <a:ext cx="1636397" cy="12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ssets.piluli.ru/images/products/000/217/985/original_204db91c1ea3df035504e36ed6cb863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09" y="5268858"/>
            <a:ext cx="1199763" cy="13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atural-medicine.ru/uploads/posts/2008-12/1228382973_kukuruz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4" y="5255779"/>
            <a:ext cx="2087964" cy="13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67544" y="-33064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Лекарственные растения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036" y="620688"/>
            <a:ext cx="51204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Кукуруза </a:t>
            </a:r>
            <a:r>
              <a:rPr lang="ru-RU" dirty="0"/>
              <a:t> </a:t>
            </a:r>
            <a:r>
              <a:rPr lang="ru-RU" sz="2400" dirty="0"/>
              <a:t>—травянистое растение из семейства злаковых</a:t>
            </a:r>
          </a:p>
          <a:p>
            <a:r>
              <a:rPr lang="ru-RU" sz="2400" dirty="0"/>
              <a:t>С лечебной целью используют кукурузные столбики с рыльцами, которые собираются в период молочно-восковой зрелости початков. </a:t>
            </a:r>
          </a:p>
          <a:p>
            <a:r>
              <a:rPr lang="ru-RU" sz="2400" dirty="0"/>
              <a:t>Препараты кукурузных рылец обладают мочегонным, противовоспалительным и кровоостанавливающим действием</a:t>
            </a:r>
          </a:p>
          <a:p>
            <a:r>
              <a:rPr lang="ru-RU" sz="2400" dirty="0"/>
              <a:t>Для приготовления настоя 10 г рылец заваривают 1 стаканом кипятка. Охлажденные и процеженные отвар или настой принимают по четверти стакана 3—4 раза в день до 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329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Тема Office</vt:lpstr>
      <vt:lpstr>5_Тема Office</vt:lpstr>
      <vt:lpstr>6_Тема Office</vt:lpstr>
      <vt:lpstr>7_Тема Office</vt:lpstr>
      <vt:lpstr>8_Тема Office</vt:lpstr>
      <vt:lpstr>9_Тема Office</vt:lpstr>
      <vt:lpstr>Лекарственные 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</dc:title>
  <dc:creator>Comp</dc:creator>
  <cp:lastModifiedBy>Comp</cp:lastModifiedBy>
  <cp:revision>5</cp:revision>
  <dcterms:created xsi:type="dcterms:W3CDTF">2012-11-21T04:40:44Z</dcterms:created>
  <dcterms:modified xsi:type="dcterms:W3CDTF">2012-11-21T05:23:44Z</dcterms:modified>
</cp:coreProperties>
</file>