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7" r:id="rId5"/>
    <p:sldId id="260" r:id="rId6"/>
    <p:sldId id="263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8054-6BA7-41DF-B8F3-A54AD62AD47F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3526-FC62-470C-B5AE-5376D50C3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E839-8ACF-45F9-A6CA-AB6BF5CD7D38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6D0E-FE3C-4969-BE5B-32E5157E8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AFDD-4A06-4481-92CE-53FF1CCEB9B2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E477-0910-44A3-B70C-9BF9C6294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3698-CD73-4569-96CD-4425E2736491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7636-189F-468E-BA2B-6ABE95C08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A7CD-2A62-4BFD-887D-3F0EFB61451D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4775-A829-4E85-9E7C-87CCCAD3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5B18-4DF0-4CEC-A75B-6411FBCD209A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4745-09F9-4EC9-9319-2C9BBA652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0D05-C6CC-40DF-8960-72C6FFD8AB1B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EF69-E208-4859-B314-1F3D7C5D8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04D3-69BC-4634-9C3E-CFEB76E96FC7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A83F-9477-42B0-B762-EA0597E9F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AA83-A527-46A1-A6A6-FFCBB11CCAEF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AB7C-C31A-4346-8C93-9152C2846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1832-926F-4194-BE21-317E52072117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2F2F-F25A-44B2-988B-95527FB6C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E120-1665-4C23-9CCD-BFCE7A3E1AB6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C63C-2D37-4FD7-95DC-5E841EF1A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A413-FA7E-49F2-BED1-829B3AF55302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977A-E4DF-4348-920F-BB49D1F9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BCBC-9356-49AC-9655-A1564A3A2658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DF90-74E6-4577-A521-E53009BAA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169-92AC-4677-92A7-CCCFF9B7B687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0725-90F7-4A19-B3DA-94660CF4F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439A-2256-4C02-98D6-461188CBFED7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BB08-1169-48EE-9045-6C1626C7F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94A8-11C1-4294-86C7-C35228A06E48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FAA3-EB99-45A3-9A1E-D769448BF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B8FD-B11F-4558-BE70-356585254CB3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F6C3-969B-4605-A7D7-EB3C7EBA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9E0A-3400-4F3D-BE35-51CC0FF4E14A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7061-2336-4DD0-8A04-1585E79D8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A810-7379-44F5-8FE5-0F9715A25951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B914-FA30-44C2-935B-FB61827F4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87B1-E2D5-40DB-B5EE-61B818DBF131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1924-6AF7-4A97-8A13-C0859FC46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BEA8-47FB-4FAA-AC23-C1B0C0447EBC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9CA2-FDE7-409E-929A-78DF5C0BB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8E76-A0DC-4C06-8AA6-EBEC7523CEBC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A7A5-A35D-4046-BB15-A3D61CAD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7F1B8-3196-4172-80DA-14DF19FB4389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400FDC-49A0-4580-A253-2CD3EBDCD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41A248-C944-4412-A698-AC2891AA3A77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95D5D5D-15A8-4639-B938-2B6B419E1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2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РИСУНКИ\фон\небо лу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2664" y="956521"/>
            <a:ext cx="7788029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Урок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</a:t>
            </a:r>
            <a:r>
              <a:rPr lang="ru-RU" sz="8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убановедения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 класс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evro-holidays.ru/upload/information_system_5/1/4/1/item_1410/ku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75"/>
            <a:ext cx="88106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620688"/>
            <a:ext cx="7062318" cy="55092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Кубанская природа,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Родные нам места.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Живёт здесь сто народов,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А может больше ста.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Кубанец  я, ты – тоже.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Мы вместе, мы дружны.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Мы делать всё, что можем,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prstClr val="black"/>
                </a:solidFill>
                <a:latin typeface="+mn-lt"/>
              </a:rPr>
              <a:t>Для Родины должны.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РИСУНКИ\фон\небо лу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g-fotki.yandex.ru/get/5607/vedeneya47.9/0_57d8d_d3e65fb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-30163"/>
            <a:ext cx="914082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920880" cy="252028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 prstMaterial="metal">
              <a:contourClr>
                <a:srgbClr val="00B050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Лекарственные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        растения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РИСУНКИ\фон\небо лу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http://s013.radikal.ru/i325/1108/00/6950f142b5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82650"/>
            <a:ext cx="13795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://img11.nnm.ru/6/a/7/f/1/c1620cb9fea48fca715065d0909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139825"/>
            <a:ext cx="14478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http://www.vitaminov.net/img-spub/9567389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1774825"/>
            <a:ext cx="10969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hnotes.ru/sites/default/files/polyn.jpg?12844786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25" y="2365375"/>
            <a:ext cx="13446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 descr="http://www.biysk.ru/~artflora/pic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1017588"/>
            <a:ext cx="16081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http://nuclphys.sinp.msu.ru/recipes/hs/images/canel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1801813"/>
            <a:ext cx="1516062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6" descr="http://0.tqn.com/d/forestry/1/7/p/h/wtwig_rbirc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7163" y="788988"/>
            <a:ext cx="13668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0" descr="http://svittrav.com.ua/image/cache/data/goods/mat-i-macheha-500x5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425" y="5021263"/>
            <a:ext cx="16652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8" descr="http://img1.liveinternet.ru/images/attach/b/3/22/363/22363690_oduvanchi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5038" y="3716338"/>
            <a:ext cx="17208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2" descr="http://images.tiu.ru/1154615_w640_h640_dddddd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41763" y="2754313"/>
            <a:ext cx="1277937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24" descr="http://im0-tub-ru.yandex.net/i?id=223044752-53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1413" y="4005263"/>
            <a:ext cx="19573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6" descr="http://upload.wikimedia.org/wikipedia/commons/5/5a/Salvia_officinalis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55750" y="5373688"/>
            <a:ext cx="171291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30" descr="http://druidgor.narod.ru/travnik/img_trav/medunica_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4663" y="4943475"/>
            <a:ext cx="18700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Box 5"/>
          <p:cNvSpPr txBox="1">
            <a:spLocks noChangeArrowheads="1"/>
          </p:cNvSpPr>
          <p:nvPr/>
        </p:nvSpPr>
        <p:spPr bwMode="auto">
          <a:xfrm>
            <a:off x="4778375" y="6289675"/>
            <a:ext cx="1201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медуница</a:t>
            </a:r>
          </a:p>
        </p:txBody>
      </p:sp>
      <p:sp>
        <p:nvSpPr>
          <p:cNvPr id="28688" name="TextBox 6"/>
          <p:cNvSpPr txBox="1">
            <a:spLocks noChangeArrowheads="1"/>
          </p:cNvSpPr>
          <p:nvPr/>
        </p:nvSpPr>
        <p:spPr bwMode="auto">
          <a:xfrm>
            <a:off x="4865688" y="4325938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донник</a:t>
            </a:r>
          </a:p>
        </p:txBody>
      </p:sp>
      <p:sp>
        <p:nvSpPr>
          <p:cNvPr id="28689" name="TextBox 7"/>
          <p:cNvSpPr txBox="1">
            <a:spLocks noChangeArrowheads="1"/>
          </p:cNvSpPr>
          <p:nvPr/>
        </p:nvSpPr>
        <p:spPr bwMode="auto">
          <a:xfrm>
            <a:off x="2906713" y="3635375"/>
            <a:ext cx="884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пижма</a:t>
            </a:r>
          </a:p>
        </p:txBody>
      </p:sp>
      <p:sp>
        <p:nvSpPr>
          <p:cNvPr id="28690" name="TextBox 8"/>
          <p:cNvSpPr txBox="1">
            <a:spLocks noChangeArrowheads="1"/>
          </p:cNvSpPr>
          <p:nvPr/>
        </p:nvSpPr>
        <p:spPr bwMode="auto">
          <a:xfrm>
            <a:off x="3222625" y="6278563"/>
            <a:ext cx="995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шалфей</a:t>
            </a:r>
          </a:p>
        </p:txBody>
      </p:sp>
      <p:sp>
        <p:nvSpPr>
          <p:cNvPr id="28691" name="TextBox 9"/>
          <p:cNvSpPr txBox="1">
            <a:spLocks noChangeArrowheads="1"/>
          </p:cNvSpPr>
          <p:nvPr/>
        </p:nvSpPr>
        <p:spPr bwMode="auto">
          <a:xfrm>
            <a:off x="144463" y="3441700"/>
            <a:ext cx="125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одуванчик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0688" y="6472238"/>
            <a:ext cx="939800" cy="185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93" name="TextBox 11"/>
          <p:cNvSpPr txBox="1">
            <a:spLocks noChangeArrowheads="1"/>
          </p:cNvSpPr>
          <p:nvPr/>
        </p:nvSpPr>
        <p:spPr bwMode="auto">
          <a:xfrm>
            <a:off x="23813" y="6346825"/>
            <a:ext cx="1614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мать-и-мачеха</a:t>
            </a:r>
          </a:p>
        </p:txBody>
      </p:sp>
      <p:sp>
        <p:nvSpPr>
          <p:cNvPr id="28694" name="TextBox 12"/>
          <p:cNvSpPr txBox="1">
            <a:spLocks noChangeArrowheads="1"/>
          </p:cNvSpPr>
          <p:nvPr/>
        </p:nvSpPr>
        <p:spPr bwMode="auto">
          <a:xfrm>
            <a:off x="2847975" y="817563"/>
            <a:ext cx="139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сушёные</a:t>
            </a:r>
          </a:p>
          <a:p>
            <a:r>
              <a:rPr lang="ru-RU" sz="2400" b="1">
                <a:latin typeface="Calibri" pitchFamily="34" charset="0"/>
              </a:rPr>
              <a:t>травы</a:t>
            </a:r>
          </a:p>
        </p:txBody>
      </p:sp>
      <p:sp>
        <p:nvSpPr>
          <p:cNvPr id="28695" name="TextBox 13"/>
          <p:cNvSpPr txBox="1">
            <a:spLocks noChangeArrowheads="1"/>
          </p:cNvSpPr>
          <p:nvPr/>
        </p:nvSpPr>
        <p:spPr bwMode="auto">
          <a:xfrm>
            <a:off x="8051800" y="2055813"/>
            <a:ext cx="11223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кора и </a:t>
            </a:r>
          </a:p>
          <a:p>
            <a:r>
              <a:rPr lang="ru-RU" sz="2400" b="1">
                <a:latin typeface="Calibri" pitchFamily="34" charset="0"/>
              </a:rPr>
              <a:t>почки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339" y="116632"/>
            <a:ext cx="7279172" cy="584775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Народные лекарственные средства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28697" name="Picture 2" descr="http://www.rusna.ru/wp-content/uploads/2011/10/5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56363" y="3635375"/>
            <a:ext cx="164623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4" descr="http://sokomania.ru/statii/1/1/o5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05725" y="4379913"/>
            <a:ext cx="1365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6" descr="http://apteke.net/wp-content/uploads/2010/04/redk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80188" y="5141913"/>
            <a:ext cx="1497012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0" name="TextBox 1"/>
          <p:cNvSpPr txBox="1">
            <a:spLocks noChangeArrowheads="1"/>
          </p:cNvSpPr>
          <p:nvPr/>
        </p:nvSpPr>
        <p:spPr bwMode="auto">
          <a:xfrm>
            <a:off x="8337550" y="3956050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сок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РИСУНКИ\фон\небо лу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magic-botanika.narod.ru/p/podorozhnik/podorojnik.jpg?rand=193598533894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2897188"/>
            <a:ext cx="36718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16632"/>
            <a:ext cx="616624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подорожник</a:t>
            </a:r>
            <a:endParaRPr lang="ru-RU" sz="7200" b="1" cap="all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9700" name="Picture 2" descr="http://www.winalite.cc/photo1/podoroj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050" y="1700213"/>
            <a:ext cx="33893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www.medomir.ru/wp-content/uploads/2010/05/podorozhn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3213100"/>
            <a:ext cx="19462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РИСУНКИ\фон\небо лу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260648"/>
            <a:ext cx="437305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крапива</a:t>
            </a:r>
            <a:endParaRPr lang="ru-RU" sz="8000" b="1" cap="all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0723" name="Picture 2" descr="http://planta.at.ua/Kartinki/kropiva_planta.at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84325"/>
            <a:ext cx="32734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wday.ru/images/docs/i/77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401763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http://www.servimg.com/u/f75/16/15/07/34/80612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40386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РИСУНКИ\фон\небо лу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81461"/>
            <a:ext cx="840024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Где человек берёт лекарственные растения?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РИСУНКИ\фон\небо лу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81461"/>
            <a:ext cx="840024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Где человек берёт лекарственные растения?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1747" name="Picture 2" descr="http://www.borovik.by/assets/uploads/img/raznoe/%D0%A1%D0%B1%D0%BE%D1%80%20%D0%BB%D0%B5%D0%BA%D0%B0%D1%80%D1%81%D1%82%D0%B2%D0%B5%D0%BD%D0%BD%D1%8B%D1%85%20%D1%80%D0%B0%D1%81%D1%82%D0%B5%D0%BD%D0%B8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652963"/>
            <a:ext cx="28051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solnishko-alikovo.narod.ru/images/p44_trav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0025" y="3213100"/>
            <a:ext cx="30940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schuchin.grodno-region.by/nimages/s000072_6178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758950"/>
            <a:ext cx="29448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http://read.ru/covers_rr/b/72/15/5615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373563"/>
            <a:ext cx="13589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http://neboley.dp.ua/public/upload/products/4f896a986d2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8563" y="5021263"/>
            <a:ext cx="13604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http://www.irecommend.ru/sites/default/files/product-images/17763/shalfe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9725" y="3284538"/>
            <a:ext cx="14636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4" descr="http://top55.info/fileadmin/images/tk/tk_sob_large_224_07_10_10_10_2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813" y="1125538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E1D5A3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Arial</vt:lpstr>
      <vt:lpstr>Times New Roman</vt:lpstr>
      <vt:lpstr>Wingdings 2</vt:lpstr>
      <vt:lpstr>Wingdings</vt:lpstr>
      <vt:lpstr>Wingdings 3</vt:lpstr>
      <vt:lpstr>Тема Office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Пользователь</cp:lastModifiedBy>
  <cp:revision>15</cp:revision>
  <dcterms:created xsi:type="dcterms:W3CDTF">2012-11-20T06:06:39Z</dcterms:created>
  <dcterms:modified xsi:type="dcterms:W3CDTF">2012-11-22T06:48:22Z</dcterms:modified>
</cp:coreProperties>
</file>