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23168E-4A16-41AC-B56B-14F8EC672F2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ynotes.ru/" TargetMode="External"/><Relationship Id="rId2" Type="http://schemas.openxmlformats.org/officeDocument/2006/relationships/hyperlink" Target="http://greatrussianpeople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istorbook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509120"/>
            <a:ext cx="8305800" cy="1584176"/>
          </a:xfrm>
        </p:spPr>
        <p:txBody>
          <a:bodyPr/>
          <a:lstStyle/>
          <a:p>
            <a:r>
              <a:rPr lang="ru-RU" dirty="0" smtClean="0"/>
              <a:t>Руководитель </a:t>
            </a:r>
            <a:r>
              <a:rPr lang="ru-RU" dirty="0"/>
              <a:t>Т</a:t>
            </a:r>
            <a:r>
              <a:rPr lang="ru-RU" dirty="0" smtClean="0"/>
              <a:t>рифанова И.В. </a:t>
            </a:r>
          </a:p>
          <a:p>
            <a:r>
              <a:rPr lang="ru-RU" dirty="0" smtClean="0"/>
              <a:t>учитель истории и обществознания</a:t>
            </a:r>
          </a:p>
          <a:p>
            <a:r>
              <a:rPr lang="ru-RU" dirty="0" smtClean="0"/>
              <a:t>МБОУ «</a:t>
            </a:r>
            <a:r>
              <a:rPr lang="ru-RU" dirty="0" err="1" smtClean="0"/>
              <a:t>Теньгинская</a:t>
            </a:r>
            <a:r>
              <a:rPr lang="ru-RU" dirty="0" smtClean="0"/>
              <a:t> СОШ»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31683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Проект «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Выдающиеся личности   в истории России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» посвященный 1150-летию российской государственности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33265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Приложение </a:t>
            </a:r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5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3" t="1850" r="76849" b="1651"/>
          <a:stretch/>
        </p:blipFill>
        <p:spPr bwMode="auto">
          <a:xfrm>
            <a:off x="2699792" y="3284984"/>
            <a:ext cx="2592288" cy="3449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8964488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5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969910" cy="3746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34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	И</a:t>
            </a:r>
            <a:r>
              <a:rPr lang="ru-RU" dirty="0" smtClean="0"/>
              <a:t>нтернет-источники </a:t>
            </a:r>
            <a:endParaRPr lang="ru-RU" dirty="0"/>
          </a:p>
          <a:p>
            <a:r>
              <a:rPr lang="en-US" dirty="0">
                <a:hlinkClick r:id="rId2"/>
              </a:rPr>
              <a:t>http://greatrussianpeople.ru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>
                <a:hlinkClick r:id="rId3"/>
              </a:rPr>
              <a:t>http://historynotes.ru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r>
              <a:rPr lang="en-US" dirty="0">
                <a:hlinkClick r:id="rId4"/>
              </a:rPr>
              <a:t>http://www.historbook.ru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7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854870" cy="3886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 smtClean="0">
                <a:solidFill>
                  <a:schemeClr val="accent2"/>
                </a:solidFill>
              </a:rPr>
              <a:t>Результаты </a:t>
            </a:r>
            <a:r>
              <a:rPr lang="ru-RU" sz="3600" b="1" dirty="0">
                <a:solidFill>
                  <a:schemeClr val="accent2"/>
                </a:solidFill>
              </a:rPr>
              <a:t>социологического  опроса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Для чего изучают историю России?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566124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Скажите, </a:t>
            </a:r>
            <a:r>
              <a:rPr lang="ru-RU" sz="2800" b="1" dirty="0" smtClean="0"/>
              <a:t>по какому предмету  у  нас урок?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52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90382"/>
            <a:ext cx="8241207" cy="404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21920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600" b="1" dirty="0" smtClean="0"/>
              <a:t>Киевская </a:t>
            </a:r>
            <a:r>
              <a:rPr lang="ru-RU" sz="3600" b="1" dirty="0"/>
              <a:t>Русь, Московское государство, Российская империя,  СССР, Россия –объединить в единое название…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834881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Скажите, о каком государстве мы будем </a:t>
            </a:r>
            <a:r>
              <a:rPr lang="ru-RU" sz="2800" b="1" dirty="0" smtClean="0"/>
              <a:t>говорить?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104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781128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Решим пример: 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8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2012-1150</a:t>
            </a:r>
            <a:r>
              <a:rPr lang="ru-RU" sz="88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Times New Roman"/>
              </a:rPr>
              <a:t>= ?  </a:t>
            </a:r>
          </a:p>
          <a:p>
            <a:pPr marL="0" indent="0">
              <a:spcAft>
                <a:spcPts val="0"/>
              </a:spcAft>
              <a:buNone/>
            </a:pP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Почему именно этот год считается годом образования Руси?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193022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Вам хорошо известно, что 2012 год отмечается   1150 - 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летие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российской государственности.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78" y="1484784"/>
            <a:ext cx="792359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/>
              <a:t>Выдающаяся личность –это тот кто </a:t>
            </a:r>
            <a:r>
              <a:rPr lang="ru-RU" sz="4000" b="1" dirty="0" smtClean="0"/>
              <a:t>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2555776" y="4473116"/>
            <a:ext cx="3456384" cy="2196244"/>
          </a:xfrm>
          <a:prstGeom prst="cloud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024" y="1700808"/>
            <a:ext cx="8363797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Выдающейся </a:t>
            </a:r>
            <a:r>
              <a:rPr lang="ru-RU" dirty="0"/>
              <a:t>личностью России</a:t>
            </a:r>
            <a:r>
              <a:rPr lang="ru-RU" dirty="0" smtClean="0"/>
              <a:t>,          </a:t>
            </a:r>
            <a:r>
              <a:rPr lang="ru-RU" dirty="0"/>
              <a:t>я </a:t>
            </a:r>
            <a:r>
              <a:rPr lang="ru-RU" dirty="0" smtClean="0"/>
              <a:t>считаю…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4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21273" y="1844824"/>
            <a:ext cx="9386544" cy="28401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ыдающаяся  личность- </a:t>
            </a:r>
            <a:b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 основа России?!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80312" y="60212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9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Представление проектов обучающихся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11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класса по теме «Выдающиеся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личности 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в истории России»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Создание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кластера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«Выдающиеся личности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России?!»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Представление визитки  проекта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План 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636981" cy="58637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Когда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мы любим, гордимся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отечеством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— это значит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мы гордимся </a:t>
            </a:r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r">
              <a:lnSpc>
                <a:spcPct val="200000"/>
              </a:lnSpc>
              <a:buNone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его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великими людьми, </a:t>
            </a:r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r">
              <a:lnSpc>
                <a:spcPct val="200000"/>
              </a:lnSpc>
              <a:buNone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теми,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которые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сделали его сильным  </a:t>
            </a:r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r">
              <a:lnSpc>
                <a:spcPct val="200000"/>
              </a:lnSpc>
              <a:buNone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уважаемым на исторической  сцене. </a:t>
            </a:r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r">
              <a:lnSpc>
                <a:spcPct val="200000"/>
              </a:lnSpc>
              <a:buNone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П. Павлов </a:t>
            </a:r>
          </a:p>
        </p:txBody>
      </p:sp>
    </p:spTree>
    <p:extLst>
      <p:ext uri="{BB962C8B-B14F-4D97-AF65-F5344CB8AC3E}">
        <p14:creationId xmlns:p14="http://schemas.microsoft.com/office/powerpoint/2010/main" val="29394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</TotalTime>
  <Words>134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Проект «Выдающиеся личности   в истории России» посвященный 1150-летию российской государственности</vt:lpstr>
      <vt:lpstr>    Результаты социологического  опроса Для чего изучают историю России?  </vt:lpstr>
      <vt:lpstr>  Киевская Русь, Московское государство, Российская империя,  СССР, Россия –объединить в единое название… </vt:lpstr>
      <vt:lpstr>Вам хорошо известно, что 2012 год отмечается   1150 - летие  российской государственности.</vt:lpstr>
      <vt:lpstr>Выдающаяся личность –это тот кто … </vt:lpstr>
      <vt:lpstr>Выдающейся личностью России,          я считаю…</vt:lpstr>
      <vt:lpstr>Презентация PowerPoint</vt:lpstr>
      <vt:lpstr>План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«Выдающиеся личности в истории России» посвященный 1150-летию российской государственности</dc:title>
  <dc:creator>Ирина</dc:creator>
  <cp:lastModifiedBy>Мерген</cp:lastModifiedBy>
  <cp:revision>11</cp:revision>
  <dcterms:created xsi:type="dcterms:W3CDTF">2012-11-20T08:25:59Z</dcterms:created>
  <dcterms:modified xsi:type="dcterms:W3CDTF">2013-01-25T03:56:20Z</dcterms:modified>
</cp:coreProperties>
</file>