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9" r:id="rId5"/>
    <p:sldId id="258" r:id="rId6"/>
    <p:sldId id="256" r:id="rId7"/>
    <p:sldId id="266" r:id="rId8"/>
    <p:sldId id="260" r:id="rId9"/>
    <p:sldId id="261" r:id="rId10"/>
    <p:sldId id="262" r:id="rId11"/>
    <p:sldId id="263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9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3.wmf"/><Relationship Id="rId1" Type="http://schemas.openxmlformats.org/officeDocument/2006/relationships/image" Target="../media/image1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16.wmf"/><Relationship Id="rId6" Type="http://schemas.openxmlformats.org/officeDocument/2006/relationships/image" Target="../media/image17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3184-891D-4D90-A66A-193EF3CE74BC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F0983-3738-40BF-9DFA-BB49992BA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5.bin"/><Relationship Id="rId7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29.bin"/><Relationship Id="rId4" Type="http://schemas.openxmlformats.org/officeDocument/2006/relationships/slide" Target="slide3.xml"/><Relationship Id="rId9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3.bin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5.bin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9.bin"/><Relationship Id="rId7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slide" Target="slide4.xml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3.bin"/><Relationship Id="rId4" Type="http://schemas.openxmlformats.org/officeDocument/2006/relationships/slide" Target="slide3.xml"/><Relationship Id="rId9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9.bin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slide" Target="slide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3.bin"/><Relationship Id="rId7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slide" Target="slide4.xml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7.bin"/><Relationship Id="rId4" Type="http://schemas.openxmlformats.org/officeDocument/2006/relationships/slide" Target="slide3.xml"/><Relationship Id="rId9" Type="http://schemas.openxmlformats.org/officeDocument/2006/relationships/oleObject" Target="../embeddings/oleObject5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0.bin"/><Relationship Id="rId7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4.bin"/><Relationship Id="rId4" Type="http://schemas.openxmlformats.org/officeDocument/2006/relationships/slide" Target="slide3.xml"/><Relationship Id="rId9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Блок-схема для решения квадратных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неравенств</a:t>
            </a:r>
            <a:endParaRPr kumimoji="0" lang="ru-RU" sz="4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533400" y="3228975"/>
            <a:ext cx="785495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Данная презентация содержит блок-схему</a:t>
            </a:r>
            <a:r>
              <a:rPr kumimoji="0" lang="ru-RU" sz="24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для  решения квадратных 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неравенств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и тренажер для проверки  усвоенного материала.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643570" y="4429132"/>
            <a:ext cx="284321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 dirty="0"/>
              <a:t>Выполнила: Иванова Ольга </a:t>
            </a:r>
            <a:r>
              <a:rPr lang="ru-RU" sz="2000" i="1" dirty="0" err="1"/>
              <a:t>Панкратьевна</a:t>
            </a:r>
            <a:endParaRPr lang="ru-RU" sz="2000" i="1" dirty="0"/>
          </a:p>
          <a:p>
            <a:r>
              <a:rPr lang="ru-RU" sz="2000" i="1" dirty="0" smtClean="0"/>
              <a:t>№101-857-352</a:t>
            </a:r>
          </a:p>
          <a:p>
            <a:r>
              <a:rPr lang="ru-RU" sz="2000" i="1" dirty="0" smtClean="0"/>
              <a:t>РС(Я</a:t>
            </a:r>
            <a:r>
              <a:rPr lang="ru-RU" sz="2000" i="1" dirty="0"/>
              <a:t>) </a:t>
            </a:r>
            <a:r>
              <a:rPr lang="ru-RU" sz="2000" i="1" dirty="0" err="1"/>
              <a:t>Олекминской</a:t>
            </a:r>
            <a:r>
              <a:rPr lang="ru-RU" sz="2000" i="1" dirty="0"/>
              <a:t> район, с. </a:t>
            </a:r>
            <a:r>
              <a:rPr lang="ru-RU" sz="2000" i="1" dirty="0" err="1"/>
              <a:t>Абага</a:t>
            </a:r>
            <a:endParaRPr lang="ru-RU" sz="2000" i="1" dirty="0"/>
          </a:p>
          <a:p>
            <a:r>
              <a:rPr lang="ru-RU" sz="2000" i="1" dirty="0"/>
              <a:t>678108</a:t>
            </a:r>
          </a:p>
        </p:txBody>
      </p:sp>
      <p:pic>
        <p:nvPicPr>
          <p:cNvPr id="35856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314" y="683060"/>
            <a:ext cx="174172" cy="174172"/>
          </a:xfrm>
          <a:prstGeom prst="rect">
            <a:avLst/>
          </a:prstGeom>
          <a:noFill/>
        </p:spPr>
      </p:pic>
      <p:pic>
        <p:nvPicPr>
          <p:cNvPr id="22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1472" y="683060"/>
            <a:ext cx="174172" cy="174172"/>
          </a:xfrm>
          <a:prstGeom prst="rect">
            <a:avLst/>
          </a:prstGeom>
          <a:noFill/>
        </p:spPr>
      </p:pic>
      <p:pic>
        <p:nvPicPr>
          <p:cNvPr id="23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28662" y="683060"/>
            <a:ext cx="174172" cy="174172"/>
          </a:xfrm>
          <a:prstGeom prst="rect">
            <a:avLst/>
          </a:prstGeom>
          <a:noFill/>
        </p:spPr>
      </p:pic>
      <p:pic>
        <p:nvPicPr>
          <p:cNvPr id="24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285820" y="683060"/>
            <a:ext cx="174172" cy="174172"/>
          </a:xfrm>
          <a:prstGeom prst="rect">
            <a:avLst/>
          </a:prstGeom>
          <a:noFill/>
        </p:spPr>
      </p:pic>
      <p:pic>
        <p:nvPicPr>
          <p:cNvPr id="25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643042" y="683060"/>
            <a:ext cx="174172" cy="174172"/>
          </a:xfrm>
          <a:prstGeom prst="rect">
            <a:avLst/>
          </a:prstGeom>
          <a:noFill/>
        </p:spPr>
      </p:pic>
      <p:pic>
        <p:nvPicPr>
          <p:cNvPr id="26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00200" y="683060"/>
            <a:ext cx="174172" cy="174172"/>
          </a:xfrm>
          <a:prstGeom prst="rect">
            <a:avLst/>
          </a:prstGeom>
          <a:noFill/>
        </p:spPr>
      </p:pic>
      <p:pic>
        <p:nvPicPr>
          <p:cNvPr id="27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57390" y="683060"/>
            <a:ext cx="174172" cy="174172"/>
          </a:xfrm>
          <a:prstGeom prst="rect">
            <a:avLst/>
          </a:prstGeom>
          <a:noFill/>
        </p:spPr>
      </p:pic>
      <p:pic>
        <p:nvPicPr>
          <p:cNvPr id="28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714548" y="683060"/>
            <a:ext cx="174172" cy="174172"/>
          </a:xfrm>
          <a:prstGeom prst="rect">
            <a:avLst/>
          </a:prstGeom>
          <a:noFill/>
        </p:spPr>
      </p:pic>
      <p:pic>
        <p:nvPicPr>
          <p:cNvPr id="29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71834" y="683060"/>
            <a:ext cx="174172" cy="174172"/>
          </a:xfrm>
          <a:prstGeom prst="rect">
            <a:avLst/>
          </a:prstGeom>
          <a:noFill/>
        </p:spPr>
      </p:pic>
      <p:pic>
        <p:nvPicPr>
          <p:cNvPr id="30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428992" y="683060"/>
            <a:ext cx="174172" cy="174172"/>
          </a:xfrm>
          <a:prstGeom prst="rect">
            <a:avLst/>
          </a:prstGeom>
          <a:noFill/>
        </p:spPr>
      </p:pic>
      <p:pic>
        <p:nvPicPr>
          <p:cNvPr id="31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786182" y="683060"/>
            <a:ext cx="174172" cy="174172"/>
          </a:xfrm>
          <a:prstGeom prst="rect">
            <a:avLst/>
          </a:prstGeom>
          <a:noFill/>
        </p:spPr>
      </p:pic>
      <p:pic>
        <p:nvPicPr>
          <p:cNvPr id="32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143340" y="683060"/>
            <a:ext cx="174172" cy="174172"/>
          </a:xfrm>
          <a:prstGeom prst="rect">
            <a:avLst/>
          </a:prstGeom>
          <a:noFill/>
        </p:spPr>
      </p:pic>
      <p:pic>
        <p:nvPicPr>
          <p:cNvPr id="33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00562" y="683060"/>
            <a:ext cx="174172" cy="174172"/>
          </a:xfrm>
          <a:prstGeom prst="rect">
            <a:avLst/>
          </a:prstGeom>
          <a:noFill/>
        </p:spPr>
      </p:pic>
      <p:pic>
        <p:nvPicPr>
          <p:cNvPr id="34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57720" y="683060"/>
            <a:ext cx="174172" cy="174172"/>
          </a:xfrm>
          <a:prstGeom prst="rect">
            <a:avLst/>
          </a:prstGeom>
          <a:noFill/>
        </p:spPr>
      </p:pic>
      <p:pic>
        <p:nvPicPr>
          <p:cNvPr id="35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14910" y="683060"/>
            <a:ext cx="174172" cy="174172"/>
          </a:xfrm>
          <a:prstGeom prst="rect">
            <a:avLst/>
          </a:prstGeom>
          <a:noFill/>
        </p:spPr>
      </p:pic>
      <p:pic>
        <p:nvPicPr>
          <p:cNvPr id="36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72068" y="683060"/>
            <a:ext cx="174172" cy="174172"/>
          </a:xfrm>
          <a:prstGeom prst="rect">
            <a:avLst/>
          </a:prstGeom>
          <a:noFill/>
        </p:spPr>
      </p:pic>
      <p:pic>
        <p:nvPicPr>
          <p:cNvPr id="37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929418" y="683060"/>
            <a:ext cx="174172" cy="174172"/>
          </a:xfrm>
          <a:prstGeom prst="rect">
            <a:avLst/>
          </a:prstGeom>
          <a:noFill/>
        </p:spPr>
      </p:pic>
      <p:pic>
        <p:nvPicPr>
          <p:cNvPr id="38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86576" y="683060"/>
            <a:ext cx="174172" cy="174172"/>
          </a:xfrm>
          <a:prstGeom prst="rect">
            <a:avLst/>
          </a:prstGeom>
          <a:noFill/>
        </p:spPr>
      </p:pic>
      <p:pic>
        <p:nvPicPr>
          <p:cNvPr id="39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643766" y="683060"/>
            <a:ext cx="174172" cy="174172"/>
          </a:xfrm>
          <a:prstGeom prst="rect">
            <a:avLst/>
          </a:prstGeom>
          <a:noFill/>
        </p:spPr>
      </p:pic>
      <p:pic>
        <p:nvPicPr>
          <p:cNvPr id="40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00924" y="683060"/>
            <a:ext cx="174172" cy="174172"/>
          </a:xfrm>
          <a:prstGeom prst="rect">
            <a:avLst/>
          </a:prstGeom>
          <a:noFill/>
        </p:spPr>
      </p:pic>
      <p:pic>
        <p:nvPicPr>
          <p:cNvPr id="41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58146" y="683060"/>
            <a:ext cx="174172" cy="174172"/>
          </a:xfrm>
          <a:prstGeom prst="rect">
            <a:avLst/>
          </a:prstGeom>
          <a:noFill/>
        </p:spPr>
      </p:pic>
      <p:pic>
        <p:nvPicPr>
          <p:cNvPr id="42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15304" y="683060"/>
            <a:ext cx="174172" cy="174172"/>
          </a:xfrm>
          <a:prstGeom prst="rect">
            <a:avLst/>
          </a:prstGeom>
          <a:noFill/>
        </p:spPr>
      </p:pic>
      <p:pic>
        <p:nvPicPr>
          <p:cNvPr id="43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072494" y="683060"/>
            <a:ext cx="174172" cy="174172"/>
          </a:xfrm>
          <a:prstGeom prst="rect">
            <a:avLst/>
          </a:prstGeom>
          <a:noFill/>
        </p:spPr>
      </p:pic>
      <p:pic>
        <p:nvPicPr>
          <p:cNvPr id="44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429652" y="683060"/>
            <a:ext cx="174172" cy="174172"/>
          </a:xfrm>
          <a:prstGeom prst="rect">
            <a:avLst/>
          </a:prstGeom>
          <a:noFill/>
        </p:spPr>
      </p:pic>
      <p:pic>
        <p:nvPicPr>
          <p:cNvPr id="45" name="Picture 16" descr="C:\Program Files\Microsoft Office\MEDIA\OFFICE12\Bullets\BD1458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786842" y="683060"/>
            <a:ext cx="174172" cy="174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7170" name="Формула" r:id="rId3" imgW="965160" imgH="203040" progId="Equation.3">
              <p:embed/>
            </p:oleObj>
          </a:graphicData>
        </a:graphic>
      </p:graphicFrame>
      <p:sp>
        <p:nvSpPr>
          <p:cNvPr id="147" name="Блок-схема: решение 146">
            <a:hlinkClick r:id="rId4" action="ppaction://hlinksldjump"/>
          </p:cNvPr>
          <p:cNvSpPr/>
          <p:nvPr/>
        </p:nvSpPr>
        <p:spPr>
          <a:xfrm>
            <a:off x="678654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D&gt;0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21504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85811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grpSp>
        <p:nvGrpSpPr>
          <p:cNvPr id="2" name="Группа 149"/>
          <p:cNvGrpSpPr/>
          <p:nvPr/>
        </p:nvGrpSpPr>
        <p:grpSpPr>
          <a:xfrm>
            <a:off x="6143604" y="3286124"/>
            <a:ext cx="1500198" cy="2000264"/>
            <a:chOff x="142844" y="3214686"/>
            <a:chExt cx="1500198" cy="2000264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142844" y="3214686"/>
              <a:ext cx="1285884" cy="1500198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14282" y="342900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</a:t>
              </a:r>
              <a:r>
                <a:rPr lang="ru-RU" dirty="0" smtClean="0"/>
                <a:t> </a:t>
              </a:r>
              <a:r>
                <a:rPr lang="en-US" dirty="0" smtClean="0"/>
                <a:t> +   </a:t>
              </a:r>
              <a:r>
                <a:rPr lang="ru-RU" dirty="0" smtClean="0"/>
                <a:t> </a:t>
              </a:r>
              <a:r>
                <a:rPr lang="en-US" dirty="0" smtClean="0"/>
                <a:t> +</a:t>
              </a:r>
              <a:endParaRPr lang="ru-RU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4282" y="414338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 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-    -</a:t>
              </a:r>
              <a:endParaRPr lang="ru-RU" sz="2400" dirty="0"/>
            </a:p>
          </p:txBody>
        </p:sp>
        <p:sp>
          <p:nvSpPr>
            <p:cNvPr id="154" name="Дуга 153"/>
            <p:cNvSpPr/>
            <p:nvPr/>
          </p:nvSpPr>
          <p:spPr>
            <a:xfrm>
              <a:off x="428628" y="3500438"/>
              <a:ext cx="642942" cy="1714512"/>
            </a:xfrm>
            <a:prstGeom prst="arc">
              <a:avLst>
                <a:gd name="adj1" fmla="val 10578517"/>
                <a:gd name="adj2" fmla="val 0"/>
              </a:avLst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5" name="Прямая соединительная линия 154"/>
            <p:cNvCxnSpPr>
              <a:stCxn id="151" idx="1"/>
              <a:endCxn id="151" idx="3"/>
            </p:cNvCxnSpPr>
            <p:nvPr/>
          </p:nvCxnSpPr>
          <p:spPr>
            <a:xfrm rot="10800000" flipH="1">
              <a:off x="142844" y="3964785"/>
              <a:ext cx="128588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764380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715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59" name="TextBox 158"/>
          <p:cNvSpPr txBox="1"/>
          <p:nvPr/>
        </p:nvSpPr>
        <p:spPr>
          <a:xfrm>
            <a:off x="7715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60" name="Дуга 159"/>
          <p:cNvSpPr/>
          <p:nvPr/>
        </p:nvSpPr>
        <p:spPr>
          <a:xfrm flipV="1">
            <a:off x="8001024" y="2500306"/>
            <a:ext cx="571504" cy="214314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stCxn id="157" idx="1"/>
            <a:endCxn id="157" idx="3"/>
          </p:cNvCxnSpPr>
          <p:nvPr/>
        </p:nvCxnSpPr>
        <p:spPr>
          <a:xfrm rot="10800000" flipH="1">
            <a:off x="764380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5715008" y="5143512"/>
            <a:ext cx="1000132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6858016" y="5143512"/>
            <a:ext cx="2071670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164" name="Объект 163"/>
          <p:cNvGraphicFramePr>
            <a:graphicFrameLocks noChangeAspect="1"/>
          </p:cNvGraphicFramePr>
          <p:nvPr/>
        </p:nvGraphicFramePr>
        <p:xfrm>
          <a:off x="6858016" y="5214950"/>
          <a:ext cx="2057400" cy="387350"/>
        </p:xfrm>
        <a:graphic>
          <a:graphicData uri="http://schemas.openxmlformats.org/presentationml/2006/ole">
            <p:oleObj spid="_x0000_s7174" name="Формула" r:id="rId5" imgW="1079280" imgH="203040" progId="Equation.3">
              <p:embed/>
            </p:oleObj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6143636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n</a:t>
            </a:r>
            <a:endParaRPr lang="ru-RU" dirty="0"/>
          </a:p>
        </p:txBody>
      </p:sp>
      <p:sp>
        <p:nvSpPr>
          <p:cNvPr id="167" name="TextBox 166"/>
          <p:cNvSpPr txBox="1"/>
          <p:nvPr/>
        </p:nvSpPr>
        <p:spPr>
          <a:xfrm>
            <a:off x="7643834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 n</a:t>
            </a:r>
            <a:endParaRPr lang="ru-RU" dirty="0"/>
          </a:p>
        </p:txBody>
      </p:sp>
      <p:graphicFrame>
        <p:nvGraphicFramePr>
          <p:cNvPr id="168" name="Объект 167"/>
          <p:cNvGraphicFramePr>
            <a:graphicFrameLocks noChangeAspect="1"/>
          </p:cNvGraphicFramePr>
          <p:nvPr/>
        </p:nvGraphicFramePr>
        <p:xfrm>
          <a:off x="5857884" y="5214950"/>
          <a:ext cx="726285" cy="387352"/>
        </p:xfrm>
        <a:graphic>
          <a:graphicData uri="http://schemas.openxmlformats.org/presentationml/2006/ole">
            <p:oleObj spid="_x0000_s7175" name="Формула" r:id="rId6" imgW="380880" imgH="203040" progId="Equation.3">
              <p:embed/>
            </p:oleObj>
          </a:graphicData>
        </a:graphic>
      </p:graphicFrame>
      <p:cxnSp>
        <p:nvCxnSpPr>
          <p:cNvPr id="177" name="Shape 176"/>
          <p:cNvCxnSpPr>
            <a:endCxn id="147" idx="0"/>
          </p:cNvCxnSpPr>
          <p:nvPr/>
        </p:nvCxnSpPr>
        <p:spPr>
          <a:xfrm>
            <a:off x="5715008" y="857232"/>
            <a:ext cx="1785918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hape 183"/>
          <p:cNvCxnSpPr/>
          <p:nvPr/>
        </p:nvCxnSpPr>
        <p:spPr>
          <a:xfrm rot="10800000" flipV="1">
            <a:off x="650082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85"/>
          <p:cNvCxnSpPr/>
          <p:nvPr/>
        </p:nvCxnSpPr>
        <p:spPr>
          <a:xfrm>
            <a:off x="8215338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rot="5400000">
            <a:off x="6465901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rot="5400000">
            <a:off x="8180413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/>
          <p:nvPr/>
        </p:nvCxnSpPr>
        <p:spPr>
          <a:xfrm rot="5400000">
            <a:off x="618014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rot="5400000">
            <a:off x="825185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8194" name="Формула" r:id="rId3" imgW="965160" imgH="203040" progId="Equation.3">
              <p:embed/>
            </p:oleObj>
          </a:graphicData>
        </a:graphic>
      </p:graphicFrame>
      <p:sp>
        <p:nvSpPr>
          <p:cNvPr id="6" name="Блок-схема: решение 5">
            <a:hlinkClick r:id="rId4" action="ppaction://hlinksldjump"/>
          </p:cNvPr>
          <p:cNvSpPr/>
          <p:nvPr/>
        </p:nvSpPr>
        <p:spPr>
          <a:xfrm>
            <a:off x="78578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D&lt;0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26" name="Дуга 25"/>
          <p:cNvSpPr/>
          <p:nvPr/>
        </p:nvSpPr>
        <p:spPr>
          <a:xfrm>
            <a:off x="571472" y="4143380"/>
            <a:ext cx="428628" cy="1285884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17" idx="1"/>
            <a:endCxn id="17" idx="3"/>
          </p:cNvCxnSpPr>
          <p:nvPr/>
        </p:nvCxnSpPr>
        <p:spPr>
          <a:xfrm rot="10800000" flipH="1">
            <a:off x="142844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64304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714480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65" name="Дуга 64"/>
          <p:cNvSpPr/>
          <p:nvPr/>
        </p:nvSpPr>
        <p:spPr>
          <a:xfrm rot="10800000">
            <a:off x="2000232" y="2714620"/>
            <a:ext cx="428628" cy="1143008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62" idx="1"/>
            <a:endCxn id="62" idx="3"/>
          </p:cNvCxnSpPr>
          <p:nvPr/>
        </p:nvCxnSpPr>
        <p:spPr>
          <a:xfrm rot="10800000" flipH="1">
            <a:off x="164304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2844" y="5143512"/>
            <a:ext cx="128588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643042" y="5143512"/>
            <a:ext cx="128588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1714480" y="5214950"/>
          <a:ext cx="1113637" cy="387352"/>
        </p:xfrm>
        <a:graphic>
          <a:graphicData uri="http://schemas.openxmlformats.org/presentationml/2006/ole">
            <p:oleObj spid="_x0000_s8195" name="Формула" r:id="rId5" imgW="583920" imgH="203040" progId="Equation.3">
              <p:embed/>
            </p:oleObj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/>
        </p:nvGraphicFramePr>
        <p:xfrm>
          <a:off x="571472" y="5143512"/>
          <a:ext cx="414227" cy="446090"/>
        </p:xfrm>
        <a:graphic>
          <a:graphicData uri="http://schemas.openxmlformats.org/presentationml/2006/ole">
            <p:oleObj spid="_x0000_s8196" name="Формула" r:id="rId6" imgW="164880" imgH="177480" progId="Equation.3">
              <p:embed/>
            </p:oleObj>
          </a:graphicData>
        </a:graphic>
      </p:graphicFrame>
      <p:sp>
        <p:nvSpPr>
          <p:cNvPr id="128" name="Блок-схема: решение 127">
            <a:hlinkClick r:id="rId7" action="ppaction://hlinksldjump"/>
          </p:cNvPr>
          <p:cNvSpPr/>
          <p:nvPr/>
        </p:nvSpPr>
        <p:spPr>
          <a:xfrm>
            <a:off x="3714744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D=0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43240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786314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071802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143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34" name="TextBox 133"/>
          <p:cNvSpPr txBox="1"/>
          <p:nvPr/>
        </p:nvSpPr>
        <p:spPr>
          <a:xfrm>
            <a:off x="3143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35" name="Дуга 134"/>
          <p:cNvSpPr/>
          <p:nvPr/>
        </p:nvSpPr>
        <p:spPr>
          <a:xfrm>
            <a:off x="3500430" y="4071942"/>
            <a:ext cx="428628" cy="1357322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10800000" flipH="1">
            <a:off x="3071802" y="4071942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4572000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43438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40" name="TextBox 139"/>
          <p:cNvSpPr txBox="1"/>
          <p:nvPr/>
        </p:nvSpPr>
        <p:spPr>
          <a:xfrm>
            <a:off x="4643438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41" name="Дуга 140"/>
          <p:cNvSpPr/>
          <p:nvPr/>
        </p:nvSpPr>
        <p:spPr>
          <a:xfrm flipV="1">
            <a:off x="4929190" y="2571744"/>
            <a:ext cx="428628" cy="142876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 rot="10800000" flipH="1">
            <a:off x="4572000" y="4000504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71802" y="5143512"/>
            <a:ext cx="1000132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x=m</a:t>
            </a:r>
            <a:endParaRPr lang="ru-RU" sz="2400" dirty="0" smtClean="0"/>
          </a:p>
        </p:txBody>
      </p:sp>
      <p:sp>
        <p:nvSpPr>
          <p:cNvPr id="144" name="TextBox 143"/>
          <p:cNvSpPr txBox="1"/>
          <p:nvPr/>
        </p:nvSpPr>
        <p:spPr>
          <a:xfrm>
            <a:off x="4429124" y="5143512"/>
            <a:ext cx="1143008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145" name="Объект 144"/>
          <p:cNvGraphicFramePr>
            <a:graphicFrameLocks noChangeAspect="1"/>
          </p:cNvGraphicFramePr>
          <p:nvPr/>
        </p:nvGraphicFramePr>
        <p:xfrm>
          <a:off x="4429124" y="5214950"/>
          <a:ext cx="1113637" cy="387352"/>
        </p:xfrm>
        <a:graphic>
          <a:graphicData uri="http://schemas.openxmlformats.org/presentationml/2006/ole">
            <p:oleObj spid="_x0000_s8197" name="Формула" r:id="rId8" imgW="583920" imgH="203040" progId="Equation.3">
              <p:embed/>
            </p:oleObj>
          </a:graphicData>
        </a:graphic>
      </p:graphicFrame>
      <p:sp>
        <p:nvSpPr>
          <p:cNvPr id="147" name="Блок-схема: решение 146">
            <a:hlinkClick r:id="rId9" action="ppaction://hlinksldjump"/>
          </p:cNvPr>
          <p:cNvSpPr/>
          <p:nvPr/>
        </p:nvSpPr>
        <p:spPr>
          <a:xfrm>
            <a:off x="678654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D&gt;0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21504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85811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grpSp>
        <p:nvGrpSpPr>
          <p:cNvPr id="2" name="Группа 149"/>
          <p:cNvGrpSpPr/>
          <p:nvPr/>
        </p:nvGrpSpPr>
        <p:grpSpPr>
          <a:xfrm>
            <a:off x="6143604" y="3286124"/>
            <a:ext cx="1500198" cy="2000264"/>
            <a:chOff x="142844" y="3214686"/>
            <a:chExt cx="1500198" cy="2000264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142844" y="3214686"/>
              <a:ext cx="1285884" cy="1500198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14282" y="342900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</a:t>
              </a:r>
              <a:r>
                <a:rPr lang="ru-RU" dirty="0" smtClean="0"/>
                <a:t> </a:t>
              </a:r>
              <a:r>
                <a:rPr lang="en-US" dirty="0" smtClean="0"/>
                <a:t> +   </a:t>
              </a:r>
              <a:r>
                <a:rPr lang="ru-RU" dirty="0" smtClean="0"/>
                <a:t> </a:t>
              </a:r>
              <a:r>
                <a:rPr lang="en-US" dirty="0" smtClean="0"/>
                <a:t> +</a:t>
              </a:r>
              <a:endParaRPr lang="ru-RU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4282" y="414338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 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-    -</a:t>
              </a:r>
              <a:endParaRPr lang="ru-RU" sz="2400" dirty="0"/>
            </a:p>
          </p:txBody>
        </p:sp>
        <p:sp>
          <p:nvSpPr>
            <p:cNvPr id="154" name="Дуга 153"/>
            <p:cNvSpPr/>
            <p:nvPr/>
          </p:nvSpPr>
          <p:spPr>
            <a:xfrm>
              <a:off x="428628" y="3500438"/>
              <a:ext cx="642942" cy="1714512"/>
            </a:xfrm>
            <a:prstGeom prst="arc">
              <a:avLst>
                <a:gd name="adj1" fmla="val 10578517"/>
                <a:gd name="adj2" fmla="val 0"/>
              </a:avLst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5" name="Прямая соединительная линия 154"/>
            <p:cNvCxnSpPr>
              <a:stCxn id="151" idx="1"/>
              <a:endCxn id="151" idx="3"/>
            </p:cNvCxnSpPr>
            <p:nvPr/>
          </p:nvCxnSpPr>
          <p:spPr>
            <a:xfrm rot="10800000" flipH="1">
              <a:off x="142844" y="3964785"/>
              <a:ext cx="128588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764380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715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59" name="TextBox 158"/>
          <p:cNvSpPr txBox="1"/>
          <p:nvPr/>
        </p:nvSpPr>
        <p:spPr>
          <a:xfrm>
            <a:off x="7715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60" name="Дуга 159"/>
          <p:cNvSpPr/>
          <p:nvPr/>
        </p:nvSpPr>
        <p:spPr>
          <a:xfrm flipV="1">
            <a:off x="8001024" y="2500306"/>
            <a:ext cx="571504" cy="214314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stCxn id="157" idx="1"/>
            <a:endCxn id="157" idx="3"/>
          </p:cNvCxnSpPr>
          <p:nvPr/>
        </p:nvCxnSpPr>
        <p:spPr>
          <a:xfrm rot="10800000" flipH="1">
            <a:off x="764380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5715008" y="5143512"/>
            <a:ext cx="1000132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6858016" y="5143512"/>
            <a:ext cx="2071670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164" name="Объект 163"/>
          <p:cNvGraphicFramePr>
            <a:graphicFrameLocks noChangeAspect="1"/>
          </p:cNvGraphicFramePr>
          <p:nvPr/>
        </p:nvGraphicFramePr>
        <p:xfrm>
          <a:off x="6858016" y="5214950"/>
          <a:ext cx="2057400" cy="387350"/>
        </p:xfrm>
        <a:graphic>
          <a:graphicData uri="http://schemas.openxmlformats.org/presentationml/2006/ole">
            <p:oleObj spid="_x0000_s8198" name="Формула" r:id="rId10" imgW="1079280" imgH="203040" progId="Equation.3">
              <p:embed/>
            </p:oleObj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6143636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n</a:t>
            </a:r>
            <a:endParaRPr lang="ru-RU" dirty="0"/>
          </a:p>
        </p:txBody>
      </p:sp>
      <p:sp>
        <p:nvSpPr>
          <p:cNvPr id="167" name="TextBox 166"/>
          <p:cNvSpPr txBox="1"/>
          <p:nvPr/>
        </p:nvSpPr>
        <p:spPr>
          <a:xfrm>
            <a:off x="7643834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 n</a:t>
            </a:r>
            <a:endParaRPr lang="ru-RU" dirty="0"/>
          </a:p>
        </p:txBody>
      </p:sp>
      <p:graphicFrame>
        <p:nvGraphicFramePr>
          <p:cNvPr id="168" name="Объект 167"/>
          <p:cNvGraphicFramePr>
            <a:graphicFrameLocks noChangeAspect="1"/>
          </p:cNvGraphicFramePr>
          <p:nvPr/>
        </p:nvGraphicFramePr>
        <p:xfrm>
          <a:off x="5857884" y="5214950"/>
          <a:ext cx="726285" cy="387352"/>
        </p:xfrm>
        <a:graphic>
          <a:graphicData uri="http://schemas.openxmlformats.org/presentationml/2006/ole">
            <p:oleObj spid="_x0000_s8199" name="Формула" r:id="rId11" imgW="380880" imgH="203040" progId="Equation.3">
              <p:embed/>
            </p:oleObj>
          </a:graphicData>
        </a:graphic>
      </p:graphicFrame>
      <p:cxnSp>
        <p:nvCxnSpPr>
          <p:cNvPr id="170" name="Shape 169"/>
          <p:cNvCxnSpPr>
            <a:endCxn id="6" idx="0"/>
          </p:cNvCxnSpPr>
          <p:nvPr/>
        </p:nvCxnSpPr>
        <p:spPr>
          <a:xfrm rot="10800000" flipV="1">
            <a:off x="1500166" y="857232"/>
            <a:ext cx="1643074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Соединительная линия уступом 173"/>
          <p:cNvCxnSpPr>
            <a:endCxn id="128" idx="0"/>
          </p:cNvCxnSpPr>
          <p:nvPr/>
        </p:nvCxnSpPr>
        <p:spPr>
          <a:xfrm rot="5400000">
            <a:off x="4214810" y="1357298"/>
            <a:ext cx="42862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hape 176"/>
          <p:cNvCxnSpPr>
            <a:endCxn id="147" idx="0"/>
          </p:cNvCxnSpPr>
          <p:nvPr/>
        </p:nvCxnSpPr>
        <p:spPr>
          <a:xfrm>
            <a:off x="5715008" y="857232"/>
            <a:ext cx="1785918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hape 179"/>
          <p:cNvCxnSpPr>
            <a:stCxn id="6" idx="1"/>
          </p:cNvCxnSpPr>
          <p:nvPr/>
        </p:nvCxnSpPr>
        <p:spPr>
          <a:xfrm rot="10800000" flipV="1">
            <a:off x="50003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hape 181"/>
          <p:cNvCxnSpPr>
            <a:stCxn id="6" idx="3"/>
          </p:cNvCxnSpPr>
          <p:nvPr/>
        </p:nvCxnSpPr>
        <p:spPr>
          <a:xfrm>
            <a:off x="221454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hape 182"/>
          <p:cNvCxnSpPr/>
          <p:nvPr/>
        </p:nvCxnSpPr>
        <p:spPr>
          <a:xfrm rot="10800000" flipV="1">
            <a:off x="3428992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hape 183"/>
          <p:cNvCxnSpPr/>
          <p:nvPr/>
        </p:nvCxnSpPr>
        <p:spPr>
          <a:xfrm rot="10800000" flipV="1">
            <a:off x="650082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hape 184"/>
          <p:cNvCxnSpPr/>
          <p:nvPr/>
        </p:nvCxnSpPr>
        <p:spPr>
          <a:xfrm>
            <a:off x="514350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85"/>
          <p:cNvCxnSpPr/>
          <p:nvPr/>
        </p:nvCxnSpPr>
        <p:spPr>
          <a:xfrm>
            <a:off x="8215338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 rot="5400000">
            <a:off x="321439" y="3107529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 rot="5400000">
            <a:off x="322233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 rot="5400000">
            <a:off x="232249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 rot="5400000">
            <a:off x="239393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rot="5400000">
            <a:off x="339406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5400000">
            <a:off x="5108579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rot="5400000">
            <a:off x="6465901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rot="5400000">
            <a:off x="8180413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5400000">
            <a:off x="346550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 rot="5400000">
            <a:off x="510857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/>
          <p:nvPr/>
        </p:nvCxnSpPr>
        <p:spPr>
          <a:xfrm rot="5400000">
            <a:off x="618014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rot="5400000">
            <a:off x="825185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3500430" y="3714752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6" name="TextBox 205"/>
          <p:cNvSpPr txBox="1"/>
          <p:nvPr/>
        </p:nvSpPr>
        <p:spPr>
          <a:xfrm>
            <a:off x="5000628" y="3929066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185736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Неравенства второй степени вида</a:t>
            </a:r>
            <a:endParaRPr lang="ru-RU" sz="3600" dirty="0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2571736" y="2500306"/>
          <a:ext cx="2571750" cy="541338"/>
        </p:xfrm>
        <a:graphic>
          <a:graphicData uri="http://schemas.openxmlformats.org/presentationml/2006/ole">
            <p:oleObj spid="_x0000_s25602" name="Формула" r:id="rId3" imgW="965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24578" name="Формула" r:id="rId3" imgW="965160" imgH="203040" progId="Equation.3">
              <p:embed/>
            </p:oleObj>
          </a:graphicData>
        </a:graphic>
      </p:graphicFrame>
      <p:sp>
        <p:nvSpPr>
          <p:cNvPr id="6" name="Блок-схема: решение 5">
            <a:hlinkClick r:id="rId4" action="ppaction://hlinksldjump"/>
          </p:cNvPr>
          <p:cNvSpPr/>
          <p:nvPr/>
        </p:nvSpPr>
        <p:spPr>
          <a:xfrm>
            <a:off x="78578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D&lt;0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26" name="Дуга 25"/>
          <p:cNvSpPr/>
          <p:nvPr/>
        </p:nvSpPr>
        <p:spPr>
          <a:xfrm>
            <a:off x="571472" y="4143380"/>
            <a:ext cx="428628" cy="1285884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17" idx="1"/>
            <a:endCxn id="17" idx="3"/>
          </p:cNvCxnSpPr>
          <p:nvPr/>
        </p:nvCxnSpPr>
        <p:spPr>
          <a:xfrm rot="10800000" flipH="1">
            <a:off x="142844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64304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714480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65" name="Дуга 64"/>
          <p:cNvSpPr/>
          <p:nvPr/>
        </p:nvSpPr>
        <p:spPr>
          <a:xfrm rot="10800000">
            <a:off x="2000232" y="2714620"/>
            <a:ext cx="428628" cy="1143008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62" idx="1"/>
            <a:endCxn id="62" idx="3"/>
          </p:cNvCxnSpPr>
          <p:nvPr/>
        </p:nvCxnSpPr>
        <p:spPr>
          <a:xfrm rot="10800000" flipH="1">
            <a:off x="164304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2844" y="5143512"/>
            <a:ext cx="128588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643042" y="5786454"/>
            <a:ext cx="1285884" cy="70788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Нет решения</a:t>
            </a:r>
            <a:endParaRPr lang="ru-RU" sz="2000" dirty="0"/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214282" y="5214950"/>
          <a:ext cx="1113637" cy="387352"/>
        </p:xfrm>
        <a:graphic>
          <a:graphicData uri="http://schemas.openxmlformats.org/presentationml/2006/ole">
            <p:oleObj spid="_x0000_s24579" name="Формула" r:id="rId5" imgW="583920" imgH="203040" progId="Equation.3">
              <p:embed/>
            </p:oleObj>
          </a:graphicData>
        </a:graphic>
      </p:graphicFrame>
      <p:cxnSp>
        <p:nvCxnSpPr>
          <p:cNvPr id="170" name="Shape 169"/>
          <p:cNvCxnSpPr>
            <a:endCxn id="6" idx="0"/>
          </p:cNvCxnSpPr>
          <p:nvPr/>
        </p:nvCxnSpPr>
        <p:spPr>
          <a:xfrm rot="10800000" flipV="1">
            <a:off x="1500166" y="857232"/>
            <a:ext cx="1643074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hape 179"/>
          <p:cNvCxnSpPr>
            <a:stCxn id="6" idx="1"/>
          </p:cNvCxnSpPr>
          <p:nvPr/>
        </p:nvCxnSpPr>
        <p:spPr>
          <a:xfrm rot="10800000" flipV="1">
            <a:off x="50003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hape 181"/>
          <p:cNvCxnSpPr>
            <a:stCxn id="6" idx="3"/>
          </p:cNvCxnSpPr>
          <p:nvPr/>
        </p:nvCxnSpPr>
        <p:spPr>
          <a:xfrm>
            <a:off x="221454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 rot="5400000">
            <a:off x="321439" y="3107529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 rot="5400000">
            <a:off x="322233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 rot="5400000">
            <a:off x="232249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 rot="5400000">
            <a:off x="1750993" y="5249875"/>
            <a:ext cx="92869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26626" name="Формула" r:id="rId3" imgW="965160" imgH="203040" progId="Equation.3">
              <p:embed/>
            </p:oleObj>
          </a:graphicData>
        </a:graphic>
      </p:graphicFrame>
      <p:sp>
        <p:nvSpPr>
          <p:cNvPr id="128" name="Блок-схема: решение 127">
            <a:hlinkClick r:id="rId4" action="ppaction://hlinksldjump"/>
          </p:cNvPr>
          <p:cNvSpPr/>
          <p:nvPr/>
        </p:nvSpPr>
        <p:spPr>
          <a:xfrm>
            <a:off x="3714744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D=0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43240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786314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071802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143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34" name="TextBox 133"/>
          <p:cNvSpPr txBox="1"/>
          <p:nvPr/>
        </p:nvSpPr>
        <p:spPr>
          <a:xfrm>
            <a:off x="3143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35" name="Дуга 134"/>
          <p:cNvSpPr/>
          <p:nvPr/>
        </p:nvSpPr>
        <p:spPr>
          <a:xfrm>
            <a:off x="3500430" y="4071942"/>
            <a:ext cx="428628" cy="1357322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10800000" flipH="1">
            <a:off x="3071802" y="4071942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4572000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43438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40" name="TextBox 139"/>
          <p:cNvSpPr txBox="1"/>
          <p:nvPr/>
        </p:nvSpPr>
        <p:spPr>
          <a:xfrm>
            <a:off x="4643438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41" name="Дуга 140"/>
          <p:cNvSpPr/>
          <p:nvPr/>
        </p:nvSpPr>
        <p:spPr>
          <a:xfrm flipV="1">
            <a:off x="4929190" y="2571744"/>
            <a:ext cx="428628" cy="142876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>
            <a:stCxn id="138" idx="1"/>
            <a:endCxn id="138" idx="3"/>
          </p:cNvCxnSpPr>
          <p:nvPr/>
        </p:nvCxnSpPr>
        <p:spPr>
          <a:xfrm rot="10800000" flipH="1">
            <a:off x="4572000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643174" y="5143512"/>
            <a:ext cx="2143140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164" name="Объект 163"/>
          <p:cNvGraphicFramePr>
            <a:graphicFrameLocks noChangeAspect="1"/>
          </p:cNvGraphicFramePr>
          <p:nvPr/>
        </p:nvGraphicFramePr>
        <p:xfrm>
          <a:off x="2643174" y="5214950"/>
          <a:ext cx="2154238" cy="387350"/>
        </p:xfrm>
        <a:graphic>
          <a:graphicData uri="http://schemas.openxmlformats.org/presentationml/2006/ole">
            <p:oleObj spid="_x0000_s26628" name="Формула" r:id="rId5" imgW="1130040" imgH="203040" progId="Equation.3">
              <p:embed/>
            </p:oleObj>
          </a:graphicData>
        </a:graphic>
      </p:graphicFrame>
      <p:cxnSp>
        <p:nvCxnSpPr>
          <p:cNvPr id="174" name="Соединительная линия уступом 173"/>
          <p:cNvCxnSpPr>
            <a:endCxn id="128" idx="0"/>
          </p:cNvCxnSpPr>
          <p:nvPr/>
        </p:nvCxnSpPr>
        <p:spPr>
          <a:xfrm rot="5400000">
            <a:off x="4214810" y="1357298"/>
            <a:ext cx="42862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hape 182"/>
          <p:cNvCxnSpPr/>
          <p:nvPr/>
        </p:nvCxnSpPr>
        <p:spPr>
          <a:xfrm rot="10800000" flipV="1">
            <a:off x="3428992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hape 184"/>
          <p:cNvCxnSpPr/>
          <p:nvPr/>
        </p:nvCxnSpPr>
        <p:spPr>
          <a:xfrm>
            <a:off x="514350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rot="5400000">
            <a:off x="339406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5400000">
            <a:off x="5108579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5400000">
            <a:off x="346550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>
            <a:endCxn id="79" idx="0"/>
          </p:cNvCxnSpPr>
          <p:nvPr/>
        </p:nvCxnSpPr>
        <p:spPr>
          <a:xfrm rot="5400000">
            <a:off x="4787108" y="5285594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3500430" y="3714752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6" name="TextBox 205"/>
          <p:cNvSpPr txBox="1"/>
          <p:nvPr/>
        </p:nvSpPr>
        <p:spPr>
          <a:xfrm>
            <a:off x="5000628" y="4000504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643438" y="5786454"/>
            <a:ext cx="1285884" cy="70788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Нет решения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27650" name="Формула" r:id="rId3" imgW="965160" imgH="203040" progId="Equation.3">
              <p:embed/>
            </p:oleObj>
          </a:graphicData>
        </a:graphic>
      </p:graphicFrame>
      <p:sp>
        <p:nvSpPr>
          <p:cNvPr id="147" name="Блок-схема: решение 146">
            <a:hlinkClick r:id="rId4" action="ppaction://hlinksldjump"/>
          </p:cNvPr>
          <p:cNvSpPr/>
          <p:nvPr/>
        </p:nvSpPr>
        <p:spPr>
          <a:xfrm>
            <a:off x="678654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D&gt;0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21504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85811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grpSp>
        <p:nvGrpSpPr>
          <p:cNvPr id="2" name="Группа 149"/>
          <p:cNvGrpSpPr/>
          <p:nvPr/>
        </p:nvGrpSpPr>
        <p:grpSpPr>
          <a:xfrm>
            <a:off x="6143604" y="3286124"/>
            <a:ext cx="1500198" cy="2000264"/>
            <a:chOff x="142844" y="3214686"/>
            <a:chExt cx="1500198" cy="2000264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142844" y="3214686"/>
              <a:ext cx="1285884" cy="1500198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14282" y="342900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</a:t>
              </a:r>
              <a:r>
                <a:rPr lang="ru-RU" dirty="0" smtClean="0"/>
                <a:t> </a:t>
              </a:r>
              <a:r>
                <a:rPr lang="en-US" dirty="0" smtClean="0"/>
                <a:t> +   </a:t>
              </a:r>
              <a:r>
                <a:rPr lang="ru-RU" dirty="0" smtClean="0"/>
                <a:t> </a:t>
              </a:r>
              <a:r>
                <a:rPr lang="en-US" dirty="0" smtClean="0"/>
                <a:t> +</a:t>
              </a:r>
              <a:endParaRPr lang="ru-RU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4282" y="414338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 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-    -</a:t>
              </a:r>
              <a:endParaRPr lang="ru-RU" sz="2400" dirty="0"/>
            </a:p>
          </p:txBody>
        </p:sp>
        <p:sp>
          <p:nvSpPr>
            <p:cNvPr id="154" name="Дуга 153"/>
            <p:cNvSpPr/>
            <p:nvPr/>
          </p:nvSpPr>
          <p:spPr>
            <a:xfrm>
              <a:off x="428628" y="3500438"/>
              <a:ext cx="642942" cy="1714512"/>
            </a:xfrm>
            <a:prstGeom prst="arc">
              <a:avLst>
                <a:gd name="adj1" fmla="val 10578517"/>
                <a:gd name="adj2" fmla="val 0"/>
              </a:avLst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5" name="Прямая соединительная линия 154"/>
            <p:cNvCxnSpPr>
              <a:stCxn id="151" idx="1"/>
              <a:endCxn id="151" idx="3"/>
            </p:cNvCxnSpPr>
            <p:nvPr/>
          </p:nvCxnSpPr>
          <p:spPr>
            <a:xfrm rot="10800000" flipH="1">
              <a:off x="142844" y="3964785"/>
              <a:ext cx="128588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764380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715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59" name="TextBox 158"/>
          <p:cNvSpPr txBox="1"/>
          <p:nvPr/>
        </p:nvSpPr>
        <p:spPr>
          <a:xfrm>
            <a:off x="7715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60" name="Дуга 159"/>
          <p:cNvSpPr/>
          <p:nvPr/>
        </p:nvSpPr>
        <p:spPr>
          <a:xfrm flipV="1">
            <a:off x="8001024" y="2500306"/>
            <a:ext cx="571504" cy="214314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stCxn id="157" idx="1"/>
            <a:endCxn id="157" idx="3"/>
          </p:cNvCxnSpPr>
          <p:nvPr/>
        </p:nvCxnSpPr>
        <p:spPr>
          <a:xfrm rot="10800000" flipH="1">
            <a:off x="764380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7929586" y="5143512"/>
            <a:ext cx="1000100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143636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n</a:t>
            </a:r>
            <a:endParaRPr lang="ru-RU" dirty="0"/>
          </a:p>
        </p:txBody>
      </p:sp>
      <p:sp>
        <p:nvSpPr>
          <p:cNvPr id="167" name="TextBox 166"/>
          <p:cNvSpPr txBox="1"/>
          <p:nvPr/>
        </p:nvSpPr>
        <p:spPr>
          <a:xfrm>
            <a:off x="7643834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 n</a:t>
            </a:r>
            <a:endParaRPr lang="ru-RU" dirty="0"/>
          </a:p>
        </p:txBody>
      </p:sp>
      <p:graphicFrame>
        <p:nvGraphicFramePr>
          <p:cNvPr id="168" name="Объект 167"/>
          <p:cNvGraphicFramePr>
            <a:graphicFrameLocks noChangeAspect="1"/>
          </p:cNvGraphicFramePr>
          <p:nvPr/>
        </p:nvGraphicFramePr>
        <p:xfrm>
          <a:off x="8061325" y="5214938"/>
          <a:ext cx="750888" cy="387350"/>
        </p:xfrm>
        <a:graphic>
          <a:graphicData uri="http://schemas.openxmlformats.org/presentationml/2006/ole">
            <p:oleObj spid="_x0000_s27653" name="Формула" r:id="rId5" imgW="393480" imgH="203040" progId="Equation.3">
              <p:embed/>
            </p:oleObj>
          </a:graphicData>
        </a:graphic>
      </p:graphicFrame>
      <p:cxnSp>
        <p:nvCxnSpPr>
          <p:cNvPr id="177" name="Shape 176"/>
          <p:cNvCxnSpPr>
            <a:endCxn id="147" idx="0"/>
          </p:cNvCxnSpPr>
          <p:nvPr/>
        </p:nvCxnSpPr>
        <p:spPr>
          <a:xfrm>
            <a:off x="5715008" y="857232"/>
            <a:ext cx="1785918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hape 183"/>
          <p:cNvCxnSpPr/>
          <p:nvPr/>
        </p:nvCxnSpPr>
        <p:spPr>
          <a:xfrm rot="10800000" flipV="1">
            <a:off x="650082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85"/>
          <p:cNvCxnSpPr/>
          <p:nvPr/>
        </p:nvCxnSpPr>
        <p:spPr>
          <a:xfrm>
            <a:off x="8215338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rot="5400000">
            <a:off x="6465901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rot="5400000">
            <a:off x="8180413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/>
          <p:nvPr/>
        </p:nvCxnSpPr>
        <p:spPr>
          <a:xfrm rot="5400000">
            <a:off x="653733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rot="5400000">
            <a:off x="825185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643570" y="5143512"/>
            <a:ext cx="2143140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85" name="Объект 84"/>
          <p:cNvGraphicFramePr>
            <a:graphicFrameLocks noChangeAspect="1"/>
          </p:cNvGraphicFramePr>
          <p:nvPr/>
        </p:nvGraphicFramePr>
        <p:xfrm>
          <a:off x="5680075" y="5214938"/>
          <a:ext cx="2081213" cy="387350"/>
        </p:xfrm>
        <a:graphic>
          <a:graphicData uri="http://schemas.openxmlformats.org/presentationml/2006/ole">
            <p:oleObj spid="_x0000_s27654" name="Формула" r:id="rId6" imgW="1091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28674" name="Формула" r:id="rId3" imgW="965160" imgH="203040" progId="Equation.3">
              <p:embed/>
            </p:oleObj>
          </a:graphicData>
        </a:graphic>
      </p:graphicFrame>
      <p:sp>
        <p:nvSpPr>
          <p:cNvPr id="6" name="Блок-схема: решение 5">
            <a:hlinkClick r:id="rId4" action="ppaction://hlinksldjump"/>
          </p:cNvPr>
          <p:cNvSpPr/>
          <p:nvPr/>
        </p:nvSpPr>
        <p:spPr>
          <a:xfrm>
            <a:off x="78578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D&lt;0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26" name="Дуга 25"/>
          <p:cNvSpPr/>
          <p:nvPr/>
        </p:nvSpPr>
        <p:spPr>
          <a:xfrm>
            <a:off x="571472" y="4143380"/>
            <a:ext cx="428628" cy="1285884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17" idx="1"/>
            <a:endCxn id="17" idx="3"/>
          </p:cNvCxnSpPr>
          <p:nvPr/>
        </p:nvCxnSpPr>
        <p:spPr>
          <a:xfrm rot="10800000" flipH="1">
            <a:off x="142844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64304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714480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65" name="Дуга 64"/>
          <p:cNvSpPr/>
          <p:nvPr/>
        </p:nvSpPr>
        <p:spPr>
          <a:xfrm rot="10800000">
            <a:off x="2000232" y="2714620"/>
            <a:ext cx="428628" cy="1143008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62" idx="1"/>
            <a:endCxn id="62" idx="3"/>
          </p:cNvCxnSpPr>
          <p:nvPr/>
        </p:nvCxnSpPr>
        <p:spPr>
          <a:xfrm rot="10800000" flipH="1">
            <a:off x="164304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2844" y="5143512"/>
            <a:ext cx="128588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643042" y="5786454"/>
            <a:ext cx="1285884" cy="70788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Нет решения</a:t>
            </a:r>
            <a:endParaRPr lang="ru-RU" sz="2000" dirty="0"/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214282" y="5214950"/>
          <a:ext cx="1113637" cy="387352"/>
        </p:xfrm>
        <a:graphic>
          <a:graphicData uri="http://schemas.openxmlformats.org/presentationml/2006/ole">
            <p:oleObj spid="_x0000_s28675" name="Формула" r:id="rId5" imgW="583920" imgH="203040" progId="Equation.3">
              <p:embed/>
            </p:oleObj>
          </a:graphicData>
        </a:graphic>
      </p:graphicFrame>
      <p:sp>
        <p:nvSpPr>
          <p:cNvPr id="128" name="Блок-схема: решение 127">
            <a:hlinkClick r:id="rId6" action="ppaction://hlinksldjump"/>
          </p:cNvPr>
          <p:cNvSpPr/>
          <p:nvPr/>
        </p:nvSpPr>
        <p:spPr>
          <a:xfrm>
            <a:off x="3714744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D=0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43240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786314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071802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143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34" name="TextBox 133"/>
          <p:cNvSpPr txBox="1"/>
          <p:nvPr/>
        </p:nvSpPr>
        <p:spPr>
          <a:xfrm>
            <a:off x="3143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35" name="Дуга 134"/>
          <p:cNvSpPr/>
          <p:nvPr/>
        </p:nvSpPr>
        <p:spPr>
          <a:xfrm>
            <a:off x="3500430" y="4071942"/>
            <a:ext cx="428628" cy="1357322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10800000" flipH="1">
            <a:off x="3071802" y="4071942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4572000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43438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40" name="TextBox 139"/>
          <p:cNvSpPr txBox="1"/>
          <p:nvPr/>
        </p:nvSpPr>
        <p:spPr>
          <a:xfrm>
            <a:off x="4643438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41" name="Дуга 140"/>
          <p:cNvSpPr/>
          <p:nvPr/>
        </p:nvSpPr>
        <p:spPr>
          <a:xfrm flipV="1">
            <a:off x="4929190" y="2571744"/>
            <a:ext cx="428628" cy="142876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>
            <a:stCxn id="138" idx="1"/>
            <a:endCxn id="138" idx="3"/>
          </p:cNvCxnSpPr>
          <p:nvPr/>
        </p:nvCxnSpPr>
        <p:spPr>
          <a:xfrm rot="10800000" flipH="1">
            <a:off x="4572000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Блок-схема: решение 146">
            <a:hlinkClick r:id="rId7" action="ppaction://hlinksldjump"/>
          </p:cNvPr>
          <p:cNvSpPr/>
          <p:nvPr/>
        </p:nvSpPr>
        <p:spPr>
          <a:xfrm>
            <a:off x="678654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D&gt;0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21504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85811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grpSp>
        <p:nvGrpSpPr>
          <p:cNvPr id="2" name="Группа 149"/>
          <p:cNvGrpSpPr/>
          <p:nvPr/>
        </p:nvGrpSpPr>
        <p:grpSpPr>
          <a:xfrm>
            <a:off x="6143604" y="3286124"/>
            <a:ext cx="1500198" cy="2000264"/>
            <a:chOff x="142844" y="3214686"/>
            <a:chExt cx="1500198" cy="2000264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142844" y="3214686"/>
              <a:ext cx="1285884" cy="1500198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14282" y="342900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</a:t>
              </a:r>
              <a:r>
                <a:rPr lang="ru-RU" dirty="0" smtClean="0"/>
                <a:t> </a:t>
              </a:r>
              <a:r>
                <a:rPr lang="en-US" dirty="0" smtClean="0"/>
                <a:t> +   </a:t>
              </a:r>
              <a:r>
                <a:rPr lang="ru-RU" dirty="0" smtClean="0"/>
                <a:t> </a:t>
              </a:r>
              <a:r>
                <a:rPr lang="en-US" dirty="0" smtClean="0"/>
                <a:t> +</a:t>
              </a:r>
              <a:endParaRPr lang="ru-RU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4282" y="414338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 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-    -</a:t>
              </a:r>
              <a:endParaRPr lang="ru-RU" sz="2400" dirty="0"/>
            </a:p>
          </p:txBody>
        </p:sp>
        <p:sp>
          <p:nvSpPr>
            <p:cNvPr id="154" name="Дуга 153"/>
            <p:cNvSpPr/>
            <p:nvPr/>
          </p:nvSpPr>
          <p:spPr>
            <a:xfrm>
              <a:off x="428628" y="3500438"/>
              <a:ext cx="642942" cy="1714512"/>
            </a:xfrm>
            <a:prstGeom prst="arc">
              <a:avLst>
                <a:gd name="adj1" fmla="val 10578517"/>
                <a:gd name="adj2" fmla="val 0"/>
              </a:avLst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5" name="Прямая соединительная линия 154"/>
            <p:cNvCxnSpPr>
              <a:stCxn id="151" idx="1"/>
              <a:endCxn id="151" idx="3"/>
            </p:cNvCxnSpPr>
            <p:nvPr/>
          </p:nvCxnSpPr>
          <p:spPr>
            <a:xfrm rot="10800000" flipH="1">
              <a:off x="142844" y="3964785"/>
              <a:ext cx="128588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764380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715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59" name="TextBox 158"/>
          <p:cNvSpPr txBox="1"/>
          <p:nvPr/>
        </p:nvSpPr>
        <p:spPr>
          <a:xfrm>
            <a:off x="7715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60" name="Дуга 159"/>
          <p:cNvSpPr/>
          <p:nvPr/>
        </p:nvSpPr>
        <p:spPr>
          <a:xfrm flipV="1">
            <a:off x="8001024" y="2500306"/>
            <a:ext cx="571504" cy="214314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stCxn id="157" idx="1"/>
            <a:endCxn id="157" idx="3"/>
          </p:cNvCxnSpPr>
          <p:nvPr/>
        </p:nvCxnSpPr>
        <p:spPr>
          <a:xfrm rot="10800000" flipH="1">
            <a:off x="764380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643174" y="5143512"/>
            <a:ext cx="2143140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7929586" y="5143512"/>
            <a:ext cx="1000100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164" name="Объект 163"/>
          <p:cNvGraphicFramePr>
            <a:graphicFrameLocks noChangeAspect="1"/>
          </p:cNvGraphicFramePr>
          <p:nvPr/>
        </p:nvGraphicFramePr>
        <p:xfrm>
          <a:off x="2643174" y="5214950"/>
          <a:ext cx="2154238" cy="387350"/>
        </p:xfrm>
        <a:graphic>
          <a:graphicData uri="http://schemas.openxmlformats.org/presentationml/2006/ole">
            <p:oleObj spid="_x0000_s28676" name="Формула" r:id="rId8" imgW="1130040" imgH="203040" progId="Equation.3">
              <p:embed/>
            </p:oleObj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6143636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n</a:t>
            </a:r>
            <a:endParaRPr lang="ru-RU" dirty="0"/>
          </a:p>
        </p:txBody>
      </p:sp>
      <p:sp>
        <p:nvSpPr>
          <p:cNvPr id="167" name="TextBox 166"/>
          <p:cNvSpPr txBox="1"/>
          <p:nvPr/>
        </p:nvSpPr>
        <p:spPr>
          <a:xfrm>
            <a:off x="7643834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 n</a:t>
            </a:r>
            <a:endParaRPr lang="ru-RU" dirty="0"/>
          </a:p>
        </p:txBody>
      </p:sp>
      <p:graphicFrame>
        <p:nvGraphicFramePr>
          <p:cNvPr id="168" name="Объект 167"/>
          <p:cNvGraphicFramePr>
            <a:graphicFrameLocks noChangeAspect="1"/>
          </p:cNvGraphicFramePr>
          <p:nvPr/>
        </p:nvGraphicFramePr>
        <p:xfrm>
          <a:off x="8061325" y="5214938"/>
          <a:ext cx="750888" cy="387350"/>
        </p:xfrm>
        <a:graphic>
          <a:graphicData uri="http://schemas.openxmlformats.org/presentationml/2006/ole">
            <p:oleObj spid="_x0000_s28677" name="Формула" r:id="rId9" imgW="393480" imgH="203040" progId="Equation.3">
              <p:embed/>
            </p:oleObj>
          </a:graphicData>
        </a:graphic>
      </p:graphicFrame>
      <p:cxnSp>
        <p:nvCxnSpPr>
          <p:cNvPr id="170" name="Shape 169"/>
          <p:cNvCxnSpPr>
            <a:endCxn id="6" idx="0"/>
          </p:cNvCxnSpPr>
          <p:nvPr/>
        </p:nvCxnSpPr>
        <p:spPr>
          <a:xfrm rot="10800000" flipV="1">
            <a:off x="1500166" y="857232"/>
            <a:ext cx="1643074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Соединительная линия уступом 173"/>
          <p:cNvCxnSpPr>
            <a:endCxn id="128" idx="0"/>
          </p:cNvCxnSpPr>
          <p:nvPr/>
        </p:nvCxnSpPr>
        <p:spPr>
          <a:xfrm rot="5400000">
            <a:off x="4214810" y="1357298"/>
            <a:ext cx="42862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hape 176"/>
          <p:cNvCxnSpPr>
            <a:endCxn id="147" idx="0"/>
          </p:cNvCxnSpPr>
          <p:nvPr/>
        </p:nvCxnSpPr>
        <p:spPr>
          <a:xfrm>
            <a:off x="5715008" y="857232"/>
            <a:ext cx="1785918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hape 179"/>
          <p:cNvCxnSpPr>
            <a:stCxn id="6" idx="1"/>
          </p:cNvCxnSpPr>
          <p:nvPr/>
        </p:nvCxnSpPr>
        <p:spPr>
          <a:xfrm rot="10800000" flipV="1">
            <a:off x="50003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hape 181"/>
          <p:cNvCxnSpPr>
            <a:stCxn id="6" idx="3"/>
          </p:cNvCxnSpPr>
          <p:nvPr/>
        </p:nvCxnSpPr>
        <p:spPr>
          <a:xfrm>
            <a:off x="221454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hape 182"/>
          <p:cNvCxnSpPr/>
          <p:nvPr/>
        </p:nvCxnSpPr>
        <p:spPr>
          <a:xfrm rot="10800000" flipV="1">
            <a:off x="3428992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hape 183"/>
          <p:cNvCxnSpPr/>
          <p:nvPr/>
        </p:nvCxnSpPr>
        <p:spPr>
          <a:xfrm rot="10800000" flipV="1">
            <a:off x="650082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hape 184"/>
          <p:cNvCxnSpPr/>
          <p:nvPr/>
        </p:nvCxnSpPr>
        <p:spPr>
          <a:xfrm>
            <a:off x="514350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85"/>
          <p:cNvCxnSpPr/>
          <p:nvPr/>
        </p:nvCxnSpPr>
        <p:spPr>
          <a:xfrm>
            <a:off x="8215338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 rot="5400000">
            <a:off x="321439" y="3107529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 rot="5400000">
            <a:off x="322233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 rot="5400000">
            <a:off x="232249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 rot="5400000">
            <a:off x="1750993" y="5249875"/>
            <a:ext cx="92869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rot="5400000">
            <a:off x="339406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5400000">
            <a:off x="5108579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rot="5400000">
            <a:off x="6465901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rot="5400000">
            <a:off x="8180413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5400000">
            <a:off x="346550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>
            <a:endCxn id="79" idx="0"/>
          </p:cNvCxnSpPr>
          <p:nvPr/>
        </p:nvCxnSpPr>
        <p:spPr>
          <a:xfrm rot="5400000">
            <a:off x="4787108" y="5285594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/>
          <p:nvPr/>
        </p:nvCxnSpPr>
        <p:spPr>
          <a:xfrm rot="5400000">
            <a:off x="653733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rot="5400000">
            <a:off x="825185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3500430" y="3714752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6" name="TextBox 205"/>
          <p:cNvSpPr txBox="1"/>
          <p:nvPr/>
        </p:nvSpPr>
        <p:spPr>
          <a:xfrm>
            <a:off x="5000628" y="4000504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643438" y="5786454"/>
            <a:ext cx="1285884" cy="70788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Нет решения</a:t>
            </a:r>
            <a:endParaRPr lang="ru-RU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5643570" y="5143512"/>
            <a:ext cx="2143140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85" name="Объект 84"/>
          <p:cNvGraphicFramePr>
            <a:graphicFrameLocks noChangeAspect="1"/>
          </p:cNvGraphicFramePr>
          <p:nvPr/>
        </p:nvGraphicFramePr>
        <p:xfrm>
          <a:off x="5680075" y="5214938"/>
          <a:ext cx="2081213" cy="387350"/>
        </p:xfrm>
        <a:graphic>
          <a:graphicData uri="http://schemas.openxmlformats.org/presentationml/2006/ole">
            <p:oleObj spid="_x0000_s28678" name="Формула" r:id="rId10" imgW="1091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185736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Неравенства второй степени вида</a:t>
            </a:r>
            <a:endParaRPr lang="ru-RU" sz="3600" dirty="0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2554288" y="2500313"/>
          <a:ext cx="2606675" cy="541337"/>
        </p:xfrm>
        <a:graphic>
          <a:graphicData uri="http://schemas.openxmlformats.org/presentationml/2006/ole">
            <p:oleObj spid="_x0000_s29698" name="Формула" r:id="rId3" imgW="977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27375" y="571500"/>
          <a:ext cx="2605088" cy="541338"/>
        </p:xfrm>
        <a:graphic>
          <a:graphicData uri="http://schemas.openxmlformats.org/presentationml/2006/ole">
            <p:oleObj spid="_x0000_s30722" name="Формула" r:id="rId3" imgW="977760" imgH="203040" progId="Equation.3">
              <p:embed/>
            </p:oleObj>
          </a:graphicData>
        </a:graphic>
      </p:graphicFrame>
      <p:sp>
        <p:nvSpPr>
          <p:cNvPr id="6" name="Блок-схема: решение 5">
            <a:hlinkClick r:id="rId4" action="ppaction://hlinksldjump"/>
          </p:cNvPr>
          <p:cNvSpPr/>
          <p:nvPr/>
        </p:nvSpPr>
        <p:spPr>
          <a:xfrm>
            <a:off x="78578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D&lt;0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26" name="Дуга 25"/>
          <p:cNvSpPr/>
          <p:nvPr/>
        </p:nvSpPr>
        <p:spPr>
          <a:xfrm>
            <a:off x="571472" y="4143380"/>
            <a:ext cx="428628" cy="1285884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17" idx="1"/>
            <a:endCxn id="17" idx="3"/>
          </p:cNvCxnSpPr>
          <p:nvPr/>
        </p:nvCxnSpPr>
        <p:spPr>
          <a:xfrm rot="10800000" flipH="1">
            <a:off x="142844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64304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714480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65" name="Дуга 64"/>
          <p:cNvSpPr/>
          <p:nvPr/>
        </p:nvSpPr>
        <p:spPr>
          <a:xfrm rot="10800000">
            <a:off x="2000232" y="2714620"/>
            <a:ext cx="428628" cy="1143008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62" idx="1"/>
            <a:endCxn id="62" idx="3"/>
          </p:cNvCxnSpPr>
          <p:nvPr/>
        </p:nvCxnSpPr>
        <p:spPr>
          <a:xfrm rot="10800000" flipH="1">
            <a:off x="164304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4282" y="5143512"/>
            <a:ext cx="857256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357290" y="5143512"/>
            <a:ext cx="1285884" cy="40011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1500166" y="5143512"/>
          <a:ext cx="1113637" cy="387352"/>
        </p:xfrm>
        <a:graphic>
          <a:graphicData uri="http://schemas.openxmlformats.org/presentationml/2006/ole">
            <p:oleObj spid="_x0000_s30723" name="Формула" r:id="rId5" imgW="583920" imgH="203040" progId="Equation.3">
              <p:embed/>
            </p:oleObj>
          </a:graphicData>
        </a:graphic>
      </p:graphicFrame>
      <p:cxnSp>
        <p:nvCxnSpPr>
          <p:cNvPr id="170" name="Shape 169"/>
          <p:cNvCxnSpPr>
            <a:endCxn id="6" idx="0"/>
          </p:cNvCxnSpPr>
          <p:nvPr/>
        </p:nvCxnSpPr>
        <p:spPr>
          <a:xfrm rot="10800000" flipV="1">
            <a:off x="1500166" y="857232"/>
            <a:ext cx="1643074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hape 179"/>
          <p:cNvCxnSpPr>
            <a:stCxn id="6" idx="1"/>
          </p:cNvCxnSpPr>
          <p:nvPr/>
        </p:nvCxnSpPr>
        <p:spPr>
          <a:xfrm rot="10800000" flipV="1">
            <a:off x="50003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hape 181"/>
          <p:cNvCxnSpPr>
            <a:stCxn id="6" idx="3"/>
          </p:cNvCxnSpPr>
          <p:nvPr/>
        </p:nvCxnSpPr>
        <p:spPr>
          <a:xfrm>
            <a:off x="221454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 rot="5400000">
            <a:off x="321439" y="3107529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 rot="5400000">
            <a:off x="322233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 rot="5400000">
            <a:off x="232249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 rot="5400000">
            <a:off x="203674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Объект 79"/>
          <p:cNvGraphicFramePr>
            <a:graphicFrameLocks noChangeAspect="1"/>
          </p:cNvGraphicFramePr>
          <p:nvPr/>
        </p:nvGraphicFramePr>
        <p:xfrm>
          <a:off x="428596" y="5143512"/>
          <a:ext cx="439740" cy="446090"/>
        </p:xfrm>
        <a:graphic>
          <a:graphicData uri="http://schemas.openxmlformats.org/presentationml/2006/ole">
            <p:oleObj spid="_x0000_s30727" name="Формула" r:id="rId6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4214810" y="5143512"/>
            <a:ext cx="2200504" cy="40011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27375" y="571500"/>
          <a:ext cx="2605088" cy="541338"/>
        </p:xfrm>
        <a:graphic>
          <a:graphicData uri="http://schemas.openxmlformats.org/presentationml/2006/ole">
            <p:oleObj spid="_x0000_s31746" name="Формула" r:id="rId3" imgW="977760" imgH="203040" progId="Equation.3">
              <p:embed/>
            </p:oleObj>
          </a:graphicData>
        </a:graphic>
      </p:graphicFrame>
      <p:sp>
        <p:nvSpPr>
          <p:cNvPr id="128" name="Блок-схема: решение 127">
            <a:hlinkClick r:id="rId4" action="ppaction://hlinksldjump"/>
          </p:cNvPr>
          <p:cNvSpPr/>
          <p:nvPr/>
        </p:nvSpPr>
        <p:spPr>
          <a:xfrm>
            <a:off x="3714744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D=0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43240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786314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071802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143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34" name="TextBox 133"/>
          <p:cNvSpPr txBox="1"/>
          <p:nvPr/>
        </p:nvSpPr>
        <p:spPr>
          <a:xfrm>
            <a:off x="3143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35" name="Дуга 134"/>
          <p:cNvSpPr/>
          <p:nvPr/>
        </p:nvSpPr>
        <p:spPr>
          <a:xfrm>
            <a:off x="3500430" y="4071942"/>
            <a:ext cx="428628" cy="1357322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10800000" flipH="1">
            <a:off x="3071802" y="4071942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4572000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43438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40" name="TextBox 139"/>
          <p:cNvSpPr txBox="1"/>
          <p:nvPr/>
        </p:nvSpPr>
        <p:spPr>
          <a:xfrm>
            <a:off x="4643438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41" name="Дуга 140"/>
          <p:cNvSpPr/>
          <p:nvPr/>
        </p:nvSpPr>
        <p:spPr>
          <a:xfrm flipV="1">
            <a:off x="4929190" y="2571744"/>
            <a:ext cx="428628" cy="142876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>
            <a:stCxn id="138" idx="1"/>
            <a:endCxn id="138" idx="3"/>
          </p:cNvCxnSpPr>
          <p:nvPr/>
        </p:nvCxnSpPr>
        <p:spPr>
          <a:xfrm rot="10800000" flipH="1">
            <a:off x="4572000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857488" y="5143512"/>
            <a:ext cx="1214446" cy="70788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Нет решения</a:t>
            </a:r>
            <a:endParaRPr lang="ru-RU" sz="2400" dirty="0"/>
          </a:p>
        </p:txBody>
      </p:sp>
      <p:graphicFrame>
        <p:nvGraphicFramePr>
          <p:cNvPr id="164" name="Объект 163"/>
          <p:cNvGraphicFramePr>
            <a:graphicFrameLocks noChangeAspect="1"/>
          </p:cNvGraphicFramePr>
          <p:nvPr/>
        </p:nvGraphicFramePr>
        <p:xfrm>
          <a:off x="4286248" y="5143512"/>
          <a:ext cx="2000264" cy="387350"/>
        </p:xfrm>
        <a:graphic>
          <a:graphicData uri="http://schemas.openxmlformats.org/presentationml/2006/ole">
            <p:oleObj spid="_x0000_s31748" name="Формула" r:id="rId5" imgW="1130040" imgH="203040" progId="Equation.3">
              <p:embed/>
            </p:oleObj>
          </a:graphicData>
        </a:graphic>
      </p:graphicFrame>
      <p:cxnSp>
        <p:nvCxnSpPr>
          <p:cNvPr id="174" name="Соединительная линия уступом 173"/>
          <p:cNvCxnSpPr>
            <a:endCxn id="128" idx="0"/>
          </p:cNvCxnSpPr>
          <p:nvPr/>
        </p:nvCxnSpPr>
        <p:spPr>
          <a:xfrm rot="5400000">
            <a:off x="4214810" y="1357298"/>
            <a:ext cx="42862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hape 182"/>
          <p:cNvCxnSpPr/>
          <p:nvPr/>
        </p:nvCxnSpPr>
        <p:spPr>
          <a:xfrm rot="10800000" flipV="1">
            <a:off x="3428992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hape 184"/>
          <p:cNvCxnSpPr/>
          <p:nvPr/>
        </p:nvCxnSpPr>
        <p:spPr>
          <a:xfrm>
            <a:off x="514350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rot="5400000">
            <a:off x="339406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5400000">
            <a:off x="5108579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5400000">
            <a:off x="346550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3500430" y="3714752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6" name="TextBox 205"/>
          <p:cNvSpPr txBox="1"/>
          <p:nvPr/>
        </p:nvSpPr>
        <p:spPr>
          <a:xfrm>
            <a:off x="5000628" y="4000504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 rot="5400000">
            <a:off x="503714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714612" y="2571744"/>
          <a:ext cx="2571750" cy="541338"/>
        </p:xfrm>
        <a:graphic>
          <a:graphicData uri="http://schemas.openxmlformats.org/presentationml/2006/ole">
            <p:oleObj spid="_x0000_s21506" name="Формула" r:id="rId3" imgW="965160" imgH="203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185736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Неравенства второй степени вида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8" name="Прямая со стрелкой 197"/>
          <p:cNvCxnSpPr/>
          <p:nvPr/>
        </p:nvCxnSpPr>
        <p:spPr>
          <a:xfrm rot="5400000">
            <a:off x="6001554" y="5285594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929322" y="5857892"/>
            <a:ext cx="1143008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27375" y="571500"/>
          <a:ext cx="2605088" cy="541338"/>
        </p:xfrm>
        <a:graphic>
          <a:graphicData uri="http://schemas.openxmlformats.org/presentationml/2006/ole">
            <p:oleObj spid="_x0000_s32770" name="Формула" r:id="rId3" imgW="977760" imgH="203040" progId="Equation.3">
              <p:embed/>
            </p:oleObj>
          </a:graphicData>
        </a:graphic>
      </p:graphicFrame>
      <p:sp>
        <p:nvSpPr>
          <p:cNvPr id="147" name="Блок-схема: решение 146">
            <a:hlinkClick r:id="rId4" action="ppaction://hlinksldjump"/>
          </p:cNvPr>
          <p:cNvSpPr/>
          <p:nvPr/>
        </p:nvSpPr>
        <p:spPr>
          <a:xfrm>
            <a:off x="678654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D&gt;0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21504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85811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764380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49"/>
          <p:cNvGrpSpPr/>
          <p:nvPr/>
        </p:nvGrpSpPr>
        <p:grpSpPr>
          <a:xfrm>
            <a:off x="6143604" y="3286124"/>
            <a:ext cx="1500198" cy="2000264"/>
            <a:chOff x="142844" y="3214686"/>
            <a:chExt cx="1500198" cy="2000264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142844" y="3214686"/>
              <a:ext cx="1285884" cy="1500198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14282" y="342900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</a:t>
              </a:r>
              <a:r>
                <a:rPr lang="ru-RU" dirty="0" smtClean="0"/>
                <a:t> </a:t>
              </a:r>
              <a:r>
                <a:rPr lang="en-US" dirty="0" smtClean="0"/>
                <a:t> +   </a:t>
              </a:r>
              <a:r>
                <a:rPr lang="ru-RU" dirty="0" smtClean="0"/>
                <a:t> </a:t>
              </a:r>
              <a:r>
                <a:rPr lang="en-US" dirty="0" smtClean="0"/>
                <a:t> +</a:t>
              </a:r>
              <a:endParaRPr lang="ru-RU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4282" y="414338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 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-    -</a:t>
              </a:r>
              <a:endParaRPr lang="ru-RU" sz="2400" dirty="0"/>
            </a:p>
          </p:txBody>
        </p:sp>
        <p:sp>
          <p:nvSpPr>
            <p:cNvPr id="154" name="Дуга 153"/>
            <p:cNvSpPr/>
            <p:nvPr/>
          </p:nvSpPr>
          <p:spPr>
            <a:xfrm>
              <a:off x="428628" y="3500438"/>
              <a:ext cx="642942" cy="1714512"/>
            </a:xfrm>
            <a:prstGeom prst="arc">
              <a:avLst>
                <a:gd name="adj1" fmla="val 10578517"/>
                <a:gd name="adj2" fmla="val 0"/>
              </a:avLst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5" name="Прямая соединительная линия 154"/>
            <p:cNvCxnSpPr>
              <a:stCxn id="151" idx="1"/>
              <a:endCxn id="151" idx="3"/>
            </p:cNvCxnSpPr>
            <p:nvPr/>
          </p:nvCxnSpPr>
          <p:spPr>
            <a:xfrm rot="10800000" flipH="1">
              <a:off x="142844" y="3964785"/>
              <a:ext cx="128588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7715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59" name="TextBox 158"/>
          <p:cNvSpPr txBox="1"/>
          <p:nvPr/>
        </p:nvSpPr>
        <p:spPr>
          <a:xfrm>
            <a:off x="7715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60" name="Дуга 159"/>
          <p:cNvSpPr/>
          <p:nvPr/>
        </p:nvSpPr>
        <p:spPr>
          <a:xfrm flipV="1">
            <a:off x="8001024" y="2500306"/>
            <a:ext cx="571504" cy="214314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stCxn id="157" idx="1"/>
            <a:endCxn id="157" idx="3"/>
          </p:cNvCxnSpPr>
          <p:nvPr/>
        </p:nvCxnSpPr>
        <p:spPr>
          <a:xfrm rot="10800000" flipH="1">
            <a:off x="764380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6786578" y="5143512"/>
            <a:ext cx="2143108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143636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n</a:t>
            </a:r>
            <a:endParaRPr lang="ru-RU" dirty="0"/>
          </a:p>
        </p:txBody>
      </p:sp>
      <p:sp>
        <p:nvSpPr>
          <p:cNvPr id="167" name="TextBox 166"/>
          <p:cNvSpPr txBox="1"/>
          <p:nvPr/>
        </p:nvSpPr>
        <p:spPr>
          <a:xfrm>
            <a:off x="7643834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 n</a:t>
            </a:r>
            <a:endParaRPr lang="ru-RU" dirty="0"/>
          </a:p>
        </p:txBody>
      </p:sp>
      <p:graphicFrame>
        <p:nvGraphicFramePr>
          <p:cNvPr id="168" name="Объект 167"/>
          <p:cNvGraphicFramePr>
            <a:graphicFrameLocks noChangeAspect="1"/>
          </p:cNvGraphicFramePr>
          <p:nvPr/>
        </p:nvGraphicFramePr>
        <p:xfrm>
          <a:off x="6143636" y="5857892"/>
          <a:ext cx="750888" cy="387350"/>
        </p:xfrm>
        <a:graphic>
          <a:graphicData uri="http://schemas.openxmlformats.org/presentationml/2006/ole">
            <p:oleObj spid="_x0000_s32773" name="Формула" r:id="rId5" imgW="393480" imgH="203040" progId="Equation.3">
              <p:embed/>
            </p:oleObj>
          </a:graphicData>
        </a:graphic>
      </p:graphicFrame>
      <p:cxnSp>
        <p:nvCxnSpPr>
          <p:cNvPr id="177" name="Shape 176"/>
          <p:cNvCxnSpPr>
            <a:endCxn id="147" idx="0"/>
          </p:cNvCxnSpPr>
          <p:nvPr/>
        </p:nvCxnSpPr>
        <p:spPr>
          <a:xfrm>
            <a:off x="5715008" y="857232"/>
            <a:ext cx="1785918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hape 183"/>
          <p:cNvCxnSpPr/>
          <p:nvPr/>
        </p:nvCxnSpPr>
        <p:spPr>
          <a:xfrm rot="10800000" flipV="1">
            <a:off x="650082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85"/>
          <p:cNvCxnSpPr/>
          <p:nvPr/>
        </p:nvCxnSpPr>
        <p:spPr>
          <a:xfrm>
            <a:off x="8215338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rot="5400000">
            <a:off x="6465901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rot="5400000">
            <a:off x="8180413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rot="5400000">
            <a:off x="825185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Объект 84"/>
          <p:cNvGraphicFramePr>
            <a:graphicFrameLocks noChangeAspect="1"/>
          </p:cNvGraphicFramePr>
          <p:nvPr/>
        </p:nvGraphicFramePr>
        <p:xfrm>
          <a:off x="6858016" y="5143512"/>
          <a:ext cx="2071670" cy="387350"/>
        </p:xfrm>
        <a:graphic>
          <a:graphicData uri="http://schemas.openxmlformats.org/presentationml/2006/ole">
            <p:oleObj spid="_x0000_s32774" name="Формула" r:id="rId6" imgW="1091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8" name="Прямая со стрелкой 197"/>
          <p:cNvCxnSpPr/>
          <p:nvPr/>
        </p:nvCxnSpPr>
        <p:spPr>
          <a:xfrm rot="5400000">
            <a:off x="6001554" y="5285594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214810" y="5143512"/>
            <a:ext cx="2200504" cy="40011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5929322" y="5857892"/>
            <a:ext cx="1143008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27375" y="571500"/>
          <a:ext cx="2605088" cy="541338"/>
        </p:xfrm>
        <a:graphic>
          <a:graphicData uri="http://schemas.openxmlformats.org/presentationml/2006/ole">
            <p:oleObj spid="_x0000_s33794" name="Формула" r:id="rId3" imgW="977760" imgH="203040" progId="Equation.3">
              <p:embed/>
            </p:oleObj>
          </a:graphicData>
        </a:graphic>
      </p:graphicFrame>
      <p:sp>
        <p:nvSpPr>
          <p:cNvPr id="6" name="Блок-схема: решение 5">
            <a:hlinkClick r:id="rId4" action="ppaction://hlinksldjump"/>
          </p:cNvPr>
          <p:cNvSpPr/>
          <p:nvPr/>
        </p:nvSpPr>
        <p:spPr>
          <a:xfrm>
            <a:off x="78578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D&lt;0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26" name="Дуга 25"/>
          <p:cNvSpPr/>
          <p:nvPr/>
        </p:nvSpPr>
        <p:spPr>
          <a:xfrm>
            <a:off x="571472" y="4143380"/>
            <a:ext cx="428628" cy="1285884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17" idx="1"/>
            <a:endCxn id="17" idx="3"/>
          </p:cNvCxnSpPr>
          <p:nvPr/>
        </p:nvCxnSpPr>
        <p:spPr>
          <a:xfrm rot="10800000" flipH="1">
            <a:off x="142844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64304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714480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65" name="Дуга 64"/>
          <p:cNvSpPr/>
          <p:nvPr/>
        </p:nvSpPr>
        <p:spPr>
          <a:xfrm rot="10800000">
            <a:off x="2000232" y="2714620"/>
            <a:ext cx="428628" cy="1143008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62" idx="1"/>
            <a:endCxn id="62" idx="3"/>
          </p:cNvCxnSpPr>
          <p:nvPr/>
        </p:nvCxnSpPr>
        <p:spPr>
          <a:xfrm rot="10800000" flipH="1">
            <a:off x="164304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4282" y="5143512"/>
            <a:ext cx="857256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357290" y="5143512"/>
            <a:ext cx="1285884" cy="40011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1500166" y="5143512"/>
          <a:ext cx="1113637" cy="387352"/>
        </p:xfrm>
        <a:graphic>
          <a:graphicData uri="http://schemas.openxmlformats.org/presentationml/2006/ole">
            <p:oleObj spid="_x0000_s33795" name="Формула" r:id="rId5" imgW="583920" imgH="203040" progId="Equation.3">
              <p:embed/>
            </p:oleObj>
          </a:graphicData>
        </a:graphic>
      </p:graphicFrame>
      <p:sp>
        <p:nvSpPr>
          <p:cNvPr id="128" name="Блок-схема: решение 127">
            <a:hlinkClick r:id="rId6" action="ppaction://hlinksldjump"/>
          </p:cNvPr>
          <p:cNvSpPr/>
          <p:nvPr/>
        </p:nvSpPr>
        <p:spPr>
          <a:xfrm>
            <a:off x="3714744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D=0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43240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786314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071802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143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34" name="TextBox 133"/>
          <p:cNvSpPr txBox="1"/>
          <p:nvPr/>
        </p:nvSpPr>
        <p:spPr>
          <a:xfrm>
            <a:off x="3143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35" name="Дуга 134"/>
          <p:cNvSpPr/>
          <p:nvPr/>
        </p:nvSpPr>
        <p:spPr>
          <a:xfrm>
            <a:off x="3500430" y="4071942"/>
            <a:ext cx="428628" cy="1357322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10800000" flipH="1">
            <a:off x="3071802" y="4071942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4572000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43438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40" name="TextBox 139"/>
          <p:cNvSpPr txBox="1"/>
          <p:nvPr/>
        </p:nvSpPr>
        <p:spPr>
          <a:xfrm>
            <a:off x="4643438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41" name="Дуга 140"/>
          <p:cNvSpPr/>
          <p:nvPr/>
        </p:nvSpPr>
        <p:spPr>
          <a:xfrm flipV="1">
            <a:off x="4929190" y="2571744"/>
            <a:ext cx="428628" cy="142876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>
            <a:stCxn id="138" idx="1"/>
            <a:endCxn id="138" idx="3"/>
          </p:cNvCxnSpPr>
          <p:nvPr/>
        </p:nvCxnSpPr>
        <p:spPr>
          <a:xfrm rot="10800000" flipH="1">
            <a:off x="4572000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Блок-схема: решение 146">
            <a:hlinkClick r:id="rId7" action="ppaction://hlinksldjump"/>
          </p:cNvPr>
          <p:cNvSpPr/>
          <p:nvPr/>
        </p:nvSpPr>
        <p:spPr>
          <a:xfrm>
            <a:off x="678654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D&gt;0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21504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85811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764380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49"/>
          <p:cNvGrpSpPr/>
          <p:nvPr/>
        </p:nvGrpSpPr>
        <p:grpSpPr>
          <a:xfrm>
            <a:off x="6143604" y="3286124"/>
            <a:ext cx="1500198" cy="2000264"/>
            <a:chOff x="142844" y="3214686"/>
            <a:chExt cx="1500198" cy="2000264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142844" y="3214686"/>
              <a:ext cx="1285884" cy="1500198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14282" y="342900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</a:t>
              </a:r>
              <a:r>
                <a:rPr lang="ru-RU" dirty="0" smtClean="0"/>
                <a:t> </a:t>
              </a:r>
              <a:r>
                <a:rPr lang="en-US" dirty="0" smtClean="0"/>
                <a:t> +   </a:t>
              </a:r>
              <a:r>
                <a:rPr lang="ru-RU" dirty="0" smtClean="0"/>
                <a:t> </a:t>
              </a:r>
              <a:r>
                <a:rPr lang="en-US" dirty="0" smtClean="0"/>
                <a:t> +</a:t>
              </a:r>
              <a:endParaRPr lang="ru-RU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4282" y="414338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 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-    -</a:t>
              </a:r>
              <a:endParaRPr lang="ru-RU" sz="2400" dirty="0"/>
            </a:p>
          </p:txBody>
        </p:sp>
        <p:sp>
          <p:nvSpPr>
            <p:cNvPr id="154" name="Дуга 153"/>
            <p:cNvSpPr/>
            <p:nvPr/>
          </p:nvSpPr>
          <p:spPr>
            <a:xfrm>
              <a:off x="428628" y="3500438"/>
              <a:ext cx="642942" cy="1714512"/>
            </a:xfrm>
            <a:prstGeom prst="arc">
              <a:avLst>
                <a:gd name="adj1" fmla="val 10578517"/>
                <a:gd name="adj2" fmla="val 0"/>
              </a:avLst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5" name="Прямая соединительная линия 154"/>
            <p:cNvCxnSpPr>
              <a:stCxn id="151" idx="1"/>
              <a:endCxn id="151" idx="3"/>
            </p:cNvCxnSpPr>
            <p:nvPr/>
          </p:nvCxnSpPr>
          <p:spPr>
            <a:xfrm rot="10800000" flipH="1">
              <a:off x="142844" y="3964785"/>
              <a:ext cx="128588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7715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59" name="TextBox 158"/>
          <p:cNvSpPr txBox="1"/>
          <p:nvPr/>
        </p:nvSpPr>
        <p:spPr>
          <a:xfrm>
            <a:off x="7715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60" name="Дуга 159"/>
          <p:cNvSpPr/>
          <p:nvPr/>
        </p:nvSpPr>
        <p:spPr>
          <a:xfrm flipV="1">
            <a:off x="8001024" y="2500306"/>
            <a:ext cx="571504" cy="214314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stCxn id="157" idx="1"/>
            <a:endCxn id="157" idx="3"/>
          </p:cNvCxnSpPr>
          <p:nvPr/>
        </p:nvCxnSpPr>
        <p:spPr>
          <a:xfrm rot="10800000" flipH="1">
            <a:off x="764380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857488" y="5143512"/>
            <a:ext cx="1214446" cy="70788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Нет решения</a:t>
            </a:r>
            <a:endParaRPr lang="ru-RU" sz="2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6786578" y="5143512"/>
            <a:ext cx="2143108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164" name="Объект 163"/>
          <p:cNvGraphicFramePr>
            <a:graphicFrameLocks noChangeAspect="1"/>
          </p:cNvGraphicFramePr>
          <p:nvPr/>
        </p:nvGraphicFramePr>
        <p:xfrm>
          <a:off x="4286248" y="5143512"/>
          <a:ext cx="2000264" cy="387350"/>
        </p:xfrm>
        <a:graphic>
          <a:graphicData uri="http://schemas.openxmlformats.org/presentationml/2006/ole">
            <p:oleObj spid="_x0000_s33796" name="Формула" r:id="rId8" imgW="1130040" imgH="203040" progId="Equation.3">
              <p:embed/>
            </p:oleObj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6143636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n</a:t>
            </a:r>
            <a:endParaRPr lang="ru-RU" dirty="0"/>
          </a:p>
        </p:txBody>
      </p:sp>
      <p:sp>
        <p:nvSpPr>
          <p:cNvPr id="167" name="TextBox 166"/>
          <p:cNvSpPr txBox="1"/>
          <p:nvPr/>
        </p:nvSpPr>
        <p:spPr>
          <a:xfrm>
            <a:off x="7643834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 n</a:t>
            </a:r>
            <a:endParaRPr lang="ru-RU" dirty="0"/>
          </a:p>
        </p:txBody>
      </p:sp>
      <p:graphicFrame>
        <p:nvGraphicFramePr>
          <p:cNvPr id="168" name="Объект 167"/>
          <p:cNvGraphicFramePr>
            <a:graphicFrameLocks noChangeAspect="1"/>
          </p:cNvGraphicFramePr>
          <p:nvPr/>
        </p:nvGraphicFramePr>
        <p:xfrm>
          <a:off x="6143636" y="5857892"/>
          <a:ext cx="750888" cy="387350"/>
        </p:xfrm>
        <a:graphic>
          <a:graphicData uri="http://schemas.openxmlformats.org/presentationml/2006/ole">
            <p:oleObj spid="_x0000_s33797" name="Формула" r:id="rId9" imgW="393480" imgH="203040" progId="Equation.3">
              <p:embed/>
            </p:oleObj>
          </a:graphicData>
        </a:graphic>
      </p:graphicFrame>
      <p:cxnSp>
        <p:nvCxnSpPr>
          <p:cNvPr id="170" name="Shape 169"/>
          <p:cNvCxnSpPr>
            <a:endCxn id="6" idx="0"/>
          </p:cNvCxnSpPr>
          <p:nvPr/>
        </p:nvCxnSpPr>
        <p:spPr>
          <a:xfrm rot="10800000" flipV="1">
            <a:off x="1500166" y="857232"/>
            <a:ext cx="1643074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Соединительная линия уступом 173"/>
          <p:cNvCxnSpPr>
            <a:endCxn id="128" idx="0"/>
          </p:cNvCxnSpPr>
          <p:nvPr/>
        </p:nvCxnSpPr>
        <p:spPr>
          <a:xfrm rot="5400000">
            <a:off x="4214810" y="1357298"/>
            <a:ext cx="42862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hape 176"/>
          <p:cNvCxnSpPr>
            <a:endCxn id="147" idx="0"/>
          </p:cNvCxnSpPr>
          <p:nvPr/>
        </p:nvCxnSpPr>
        <p:spPr>
          <a:xfrm>
            <a:off x="5715008" y="857232"/>
            <a:ext cx="1785918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hape 179"/>
          <p:cNvCxnSpPr>
            <a:stCxn id="6" idx="1"/>
          </p:cNvCxnSpPr>
          <p:nvPr/>
        </p:nvCxnSpPr>
        <p:spPr>
          <a:xfrm rot="10800000" flipV="1">
            <a:off x="50003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hape 181"/>
          <p:cNvCxnSpPr>
            <a:stCxn id="6" idx="3"/>
          </p:cNvCxnSpPr>
          <p:nvPr/>
        </p:nvCxnSpPr>
        <p:spPr>
          <a:xfrm>
            <a:off x="221454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hape 182"/>
          <p:cNvCxnSpPr/>
          <p:nvPr/>
        </p:nvCxnSpPr>
        <p:spPr>
          <a:xfrm rot="10800000" flipV="1">
            <a:off x="3428992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hape 183"/>
          <p:cNvCxnSpPr/>
          <p:nvPr/>
        </p:nvCxnSpPr>
        <p:spPr>
          <a:xfrm rot="10800000" flipV="1">
            <a:off x="650082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hape 184"/>
          <p:cNvCxnSpPr/>
          <p:nvPr/>
        </p:nvCxnSpPr>
        <p:spPr>
          <a:xfrm>
            <a:off x="514350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85"/>
          <p:cNvCxnSpPr/>
          <p:nvPr/>
        </p:nvCxnSpPr>
        <p:spPr>
          <a:xfrm>
            <a:off x="8215338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 rot="5400000">
            <a:off x="321439" y="3107529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 rot="5400000">
            <a:off x="322233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 rot="5400000">
            <a:off x="232249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 rot="5400000">
            <a:off x="203674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rot="5400000">
            <a:off x="339406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5400000">
            <a:off x="5108579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rot="5400000">
            <a:off x="6465901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rot="5400000">
            <a:off x="8180413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5400000">
            <a:off x="346550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rot="5400000">
            <a:off x="825185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3500430" y="3714752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6" name="TextBox 205"/>
          <p:cNvSpPr txBox="1"/>
          <p:nvPr/>
        </p:nvSpPr>
        <p:spPr>
          <a:xfrm>
            <a:off x="5000628" y="4000504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85" name="Объект 84"/>
          <p:cNvGraphicFramePr>
            <a:graphicFrameLocks noChangeAspect="1"/>
          </p:cNvGraphicFramePr>
          <p:nvPr/>
        </p:nvGraphicFramePr>
        <p:xfrm>
          <a:off x="6858016" y="5143512"/>
          <a:ext cx="2071670" cy="387350"/>
        </p:xfrm>
        <a:graphic>
          <a:graphicData uri="http://schemas.openxmlformats.org/presentationml/2006/ole">
            <p:oleObj spid="_x0000_s33798" name="Формула" r:id="rId10" imgW="1091880" imgH="203040" progId="Equation.3">
              <p:embed/>
            </p:oleObj>
          </a:graphicData>
        </a:graphic>
      </p:graphicFrame>
      <p:graphicFrame>
        <p:nvGraphicFramePr>
          <p:cNvPr id="80" name="Объект 79"/>
          <p:cNvGraphicFramePr>
            <a:graphicFrameLocks noChangeAspect="1"/>
          </p:cNvGraphicFramePr>
          <p:nvPr/>
        </p:nvGraphicFramePr>
        <p:xfrm>
          <a:off x="428596" y="5143512"/>
          <a:ext cx="439740" cy="446090"/>
        </p:xfrm>
        <a:graphic>
          <a:graphicData uri="http://schemas.openxmlformats.org/presentationml/2006/ole">
            <p:oleObj spid="_x0000_s33799" name="Формула" r:id="rId11" imgW="164880" imgH="177480" progId="Equation.3">
              <p:embed/>
            </p:oleObj>
          </a:graphicData>
        </a:graphic>
      </p:graphicFrame>
      <p:cxnSp>
        <p:nvCxnSpPr>
          <p:cNvPr id="87" name="Прямая со стрелкой 86"/>
          <p:cNvCxnSpPr/>
          <p:nvPr/>
        </p:nvCxnSpPr>
        <p:spPr>
          <a:xfrm rot="5400000">
            <a:off x="503714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Тренажер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071678"/>
            <a:ext cx="6400800" cy="175260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квадратных неравенств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3429000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hlinkClick r:id="rId2" action="ppaction://hlinksldjump"/>
              </a:rPr>
              <a:t>Варианты с заданиями</a:t>
            </a:r>
            <a:endParaRPr lang="ru-RU" sz="2400" i="1" dirty="0" smtClean="0"/>
          </a:p>
          <a:p>
            <a:endParaRPr lang="ru-RU" sz="2400" i="1" dirty="0" smtClean="0"/>
          </a:p>
          <a:p>
            <a:r>
              <a:rPr lang="ru-RU" sz="2400" i="1" dirty="0" smtClean="0">
                <a:hlinkClick r:id="rId3" action="ppaction://hlinksldjump"/>
              </a:rPr>
              <a:t>Ответы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27" name="Picture 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00438"/>
            <a:ext cx="36290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929" name="Picture 1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429000"/>
            <a:ext cx="36290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930" name="Picture 1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85728"/>
            <a:ext cx="36290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931" name="Picture 1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214290"/>
            <a:ext cx="36385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36861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57166"/>
            <a:ext cx="37147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643314"/>
            <a:ext cx="36671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3643314"/>
            <a:ext cx="36671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2050" name="Формула" r:id="rId3" imgW="965160" imgH="203040" progId="Equation.3">
              <p:embed/>
            </p:oleObj>
          </a:graphicData>
        </a:graphic>
      </p:graphicFrame>
      <p:sp>
        <p:nvSpPr>
          <p:cNvPr id="6" name="Блок-схема: решение 5"/>
          <p:cNvSpPr/>
          <p:nvPr/>
        </p:nvSpPr>
        <p:spPr>
          <a:xfrm>
            <a:off x="78578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D&lt;0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26" name="Дуга 25"/>
          <p:cNvSpPr/>
          <p:nvPr/>
        </p:nvSpPr>
        <p:spPr>
          <a:xfrm>
            <a:off x="571472" y="4143380"/>
            <a:ext cx="428628" cy="1285884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17" idx="1"/>
            <a:endCxn id="17" idx="3"/>
          </p:cNvCxnSpPr>
          <p:nvPr/>
        </p:nvCxnSpPr>
        <p:spPr>
          <a:xfrm rot="10800000" flipH="1">
            <a:off x="142844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64304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714480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65" name="Дуга 64"/>
          <p:cNvSpPr/>
          <p:nvPr/>
        </p:nvSpPr>
        <p:spPr>
          <a:xfrm rot="10800000">
            <a:off x="2000232" y="2714620"/>
            <a:ext cx="428628" cy="1143008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62" idx="1"/>
            <a:endCxn id="62" idx="3"/>
          </p:cNvCxnSpPr>
          <p:nvPr/>
        </p:nvCxnSpPr>
        <p:spPr>
          <a:xfrm rot="10800000" flipH="1">
            <a:off x="164304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2844" y="5143512"/>
            <a:ext cx="128588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643042" y="5143512"/>
            <a:ext cx="128588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214282" y="5214950"/>
          <a:ext cx="1113637" cy="387352"/>
        </p:xfrm>
        <a:graphic>
          <a:graphicData uri="http://schemas.openxmlformats.org/presentationml/2006/ole">
            <p:oleObj spid="_x0000_s2051" name="Формула" r:id="rId4" imgW="583920" imgH="203040" progId="Equation.3">
              <p:embed/>
            </p:oleObj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/>
        </p:nvGraphicFramePr>
        <p:xfrm>
          <a:off x="2143108" y="5143512"/>
          <a:ext cx="414227" cy="446090"/>
        </p:xfrm>
        <a:graphic>
          <a:graphicData uri="http://schemas.openxmlformats.org/presentationml/2006/ole">
            <p:oleObj spid="_x0000_s2052" name="Формула" r:id="rId5" imgW="164880" imgH="177480" progId="Equation.3">
              <p:embed/>
            </p:oleObj>
          </a:graphicData>
        </a:graphic>
      </p:graphicFrame>
      <p:cxnSp>
        <p:nvCxnSpPr>
          <p:cNvPr id="170" name="Shape 169"/>
          <p:cNvCxnSpPr>
            <a:endCxn id="6" idx="0"/>
          </p:cNvCxnSpPr>
          <p:nvPr/>
        </p:nvCxnSpPr>
        <p:spPr>
          <a:xfrm rot="10800000" flipV="1">
            <a:off x="1500166" y="857232"/>
            <a:ext cx="1643074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hape 179"/>
          <p:cNvCxnSpPr>
            <a:stCxn id="6" idx="1"/>
          </p:cNvCxnSpPr>
          <p:nvPr/>
        </p:nvCxnSpPr>
        <p:spPr>
          <a:xfrm rot="10800000" flipV="1">
            <a:off x="50003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hape 181"/>
          <p:cNvCxnSpPr>
            <a:stCxn id="6" idx="3"/>
          </p:cNvCxnSpPr>
          <p:nvPr/>
        </p:nvCxnSpPr>
        <p:spPr>
          <a:xfrm>
            <a:off x="221454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 rot="5400000">
            <a:off x="321439" y="3107529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 rot="5400000">
            <a:off x="322233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 rot="5400000">
            <a:off x="232249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 rot="5400000">
            <a:off x="239393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4098" name="Формула" r:id="rId3" imgW="965160" imgH="203040" progId="Equation.3">
              <p:embed/>
            </p:oleObj>
          </a:graphicData>
        </a:graphic>
      </p:graphicFrame>
      <p:sp>
        <p:nvSpPr>
          <p:cNvPr id="128" name="Блок-схема: решение 127"/>
          <p:cNvSpPr/>
          <p:nvPr/>
        </p:nvSpPr>
        <p:spPr>
          <a:xfrm>
            <a:off x="3714744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D=0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43240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786314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071802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143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34" name="TextBox 133"/>
          <p:cNvSpPr txBox="1"/>
          <p:nvPr/>
        </p:nvSpPr>
        <p:spPr>
          <a:xfrm>
            <a:off x="3143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35" name="Дуга 134"/>
          <p:cNvSpPr/>
          <p:nvPr/>
        </p:nvSpPr>
        <p:spPr>
          <a:xfrm>
            <a:off x="3500430" y="4071942"/>
            <a:ext cx="428628" cy="1357322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10800000" flipH="1">
            <a:off x="3071802" y="4071942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4572000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43438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40" name="TextBox 139"/>
          <p:cNvSpPr txBox="1"/>
          <p:nvPr/>
        </p:nvSpPr>
        <p:spPr>
          <a:xfrm>
            <a:off x="4643438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41" name="Дуга 140"/>
          <p:cNvSpPr/>
          <p:nvPr/>
        </p:nvSpPr>
        <p:spPr>
          <a:xfrm flipV="1">
            <a:off x="4929190" y="2571744"/>
            <a:ext cx="428628" cy="142876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 rot="10800000" flipH="1">
            <a:off x="4572000" y="4000504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71802" y="5143512"/>
            <a:ext cx="128588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714876" y="5143512"/>
            <a:ext cx="857256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</a:t>
            </a:r>
            <a:r>
              <a:rPr lang="en-US" sz="2400" dirty="0" smtClean="0"/>
              <a:t>=m</a:t>
            </a:r>
            <a:endParaRPr lang="ru-RU" sz="2400" dirty="0"/>
          </a:p>
        </p:txBody>
      </p:sp>
      <p:graphicFrame>
        <p:nvGraphicFramePr>
          <p:cNvPr id="145" name="Объект 144"/>
          <p:cNvGraphicFramePr>
            <a:graphicFrameLocks noChangeAspect="1"/>
          </p:cNvGraphicFramePr>
          <p:nvPr/>
        </p:nvGraphicFramePr>
        <p:xfrm>
          <a:off x="3143240" y="5214950"/>
          <a:ext cx="1113637" cy="387352"/>
        </p:xfrm>
        <a:graphic>
          <a:graphicData uri="http://schemas.openxmlformats.org/presentationml/2006/ole">
            <p:oleObj spid="_x0000_s4101" name="Формула" r:id="rId4" imgW="583920" imgH="203040" progId="Equation.3">
              <p:embed/>
            </p:oleObj>
          </a:graphicData>
        </a:graphic>
      </p:graphicFrame>
      <p:cxnSp>
        <p:nvCxnSpPr>
          <p:cNvPr id="174" name="Соединительная линия уступом 173"/>
          <p:cNvCxnSpPr>
            <a:endCxn id="128" idx="0"/>
          </p:cNvCxnSpPr>
          <p:nvPr/>
        </p:nvCxnSpPr>
        <p:spPr>
          <a:xfrm rot="5400000">
            <a:off x="4214810" y="1357298"/>
            <a:ext cx="42862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hape 182"/>
          <p:cNvCxnSpPr/>
          <p:nvPr/>
        </p:nvCxnSpPr>
        <p:spPr>
          <a:xfrm rot="10800000" flipV="1">
            <a:off x="3428992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hape 184"/>
          <p:cNvCxnSpPr/>
          <p:nvPr/>
        </p:nvCxnSpPr>
        <p:spPr>
          <a:xfrm>
            <a:off x="514350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rot="5400000">
            <a:off x="339406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5400000">
            <a:off x="5108579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5400000">
            <a:off x="346550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 rot="5400000">
            <a:off x="510857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3500430" y="3714752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6" name="TextBox 205"/>
          <p:cNvSpPr txBox="1"/>
          <p:nvPr/>
        </p:nvSpPr>
        <p:spPr>
          <a:xfrm>
            <a:off x="5000628" y="3929066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3074" name="Формула" r:id="rId3" imgW="965160" imgH="203040" progId="Equation.3">
              <p:embed/>
            </p:oleObj>
          </a:graphicData>
        </a:graphic>
      </p:graphicFrame>
      <p:sp>
        <p:nvSpPr>
          <p:cNvPr id="147" name="Блок-схема: решение 146"/>
          <p:cNvSpPr/>
          <p:nvPr/>
        </p:nvSpPr>
        <p:spPr>
          <a:xfrm>
            <a:off x="678654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D&gt;0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21504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85811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grpSp>
        <p:nvGrpSpPr>
          <p:cNvPr id="2" name="Группа 149"/>
          <p:cNvGrpSpPr/>
          <p:nvPr/>
        </p:nvGrpSpPr>
        <p:grpSpPr>
          <a:xfrm>
            <a:off x="6143604" y="3286124"/>
            <a:ext cx="1500198" cy="2000264"/>
            <a:chOff x="142844" y="3214686"/>
            <a:chExt cx="1500198" cy="2000264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142844" y="3214686"/>
              <a:ext cx="1285884" cy="1500198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14282" y="342900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</a:t>
              </a:r>
              <a:r>
                <a:rPr lang="ru-RU" dirty="0" smtClean="0"/>
                <a:t> </a:t>
              </a:r>
              <a:r>
                <a:rPr lang="en-US" dirty="0" smtClean="0"/>
                <a:t> +   </a:t>
              </a:r>
              <a:r>
                <a:rPr lang="ru-RU" dirty="0" smtClean="0"/>
                <a:t> </a:t>
              </a:r>
              <a:r>
                <a:rPr lang="en-US" dirty="0" smtClean="0"/>
                <a:t> +</a:t>
              </a:r>
              <a:endParaRPr lang="ru-RU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4282" y="414338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 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-    -</a:t>
              </a:r>
              <a:endParaRPr lang="ru-RU" sz="2400" dirty="0"/>
            </a:p>
          </p:txBody>
        </p:sp>
        <p:sp>
          <p:nvSpPr>
            <p:cNvPr id="154" name="Дуга 153"/>
            <p:cNvSpPr/>
            <p:nvPr/>
          </p:nvSpPr>
          <p:spPr>
            <a:xfrm>
              <a:off x="428628" y="3500438"/>
              <a:ext cx="642942" cy="1714512"/>
            </a:xfrm>
            <a:prstGeom prst="arc">
              <a:avLst>
                <a:gd name="adj1" fmla="val 10578517"/>
                <a:gd name="adj2" fmla="val 0"/>
              </a:avLst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5" name="Прямая соединительная линия 154"/>
            <p:cNvCxnSpPr>
              <a:stCxn id="151" idx="1"/>
              <a:endCxn id="151" idx="3"/>
            </p:cNvCxnSpPr>
            <p:nvPr/>
          </p:nvCxnSpPr>
          <p:spPr>
            <a:xfrm rot="10800000" flipH="1">
              <a:off x="142844" y="3964785"/>
              <a:ext cx="128588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764380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715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59" name="TextBox 158"/>
          <p:cNvSpPr txBox="1"/>
          <p:nvPr/>
        </p:nvSpPr>
        <p:spPr>
          <a:xfrm>
            <a:off x="7715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60" name="Дуга 159"/>
          <p:cNvSpPr/>
          <p:nvPr/>
        </p:nvSpPr>
        <p:spPr>
          <a:xfrm flipV="1">
            <a:off x="8001024" y="2500306"/>
            <a:ext cx="571504" cy="214314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stCxn id="157" idx="1"/>
            <a:endCxn id="157" idx="3"/>
          </p:cNvCxnSpPr>
          <p:nvPr/>
        </p:nvCxnSpPr>
        <p:spPr>
          <a:xfrm rot="10800000" flipH="1">
            <a:off x="764380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5715008" y="5143512"/>
            <a:ext cx="2071702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7929586" y="5143512"/>
            <a:ext cx="1000100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164" name="Объект 163"/>
          <p:cNvGraphicFramePr>
            <a:graphicFrameLocks noChangeAspect="1"/>
          </p:cNvGraphicFramePr>
          <p:nvPr/>
        </p:nvGraphicFramePr>
        <p:xfrm>
          <a:off x="5743575" y="5214938"/>
          <a:ext cx="2057400" cy="387350"/>
        </p:xfrm>
        <a:graphic>
          <a:graphicData uri="http://schemas.openxmlformats.org/presentationml/2006/ole">
            <p:oleObj spid="_x0000_s3078" name="Формула" r:id="rId4" imgW="1079280" imgH="203040" progId="Equation.3">
              <p:embed/>
            </p:oleObj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6143636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n</a:t>
            </a:r>
            <a:endParaRPr lang="ru-RU" dirty="0"/>
          </a:p>
        </p:txBody>
      </p:sp>
      <p:sp>
        <p:nvSpPr>
          <p:cNvPr id="167" name="TextBox 166"/>
          <p:cNvSpPr txBox="1"/>
          <p:nvPr/>
        </p:nvSpPr>
        <p:spPr>
          <a:xfrm>
            <a:off x="7643834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 n</a:t>
            </a:r>
            <a:endParaRPr lang="ru-RU" dirty="0"/>
          </a:p>
        </p:txBody>
      </p:sp>
      <p:graphicFrame>
        <p:nvGraphicFramePr>
          <p:cNvPr id="168" name="Объект 167"/>
          <p:cNvGraphicFramePr>
            <a:graphicFrameLocks noChangeAspect="1"/>
          </p:cNvGraphicFramePr>
          <p:nvPr/>
        </p:nvGraphicFramePr>
        <p:xfrm>
          <a:off x="8072462" y="5214950"/>
          <a:ext cx="726285" cy="387352"/>
        </p:xfrm>
        <a:graphic>
          <a:graphicData uri="http://schemas.openxmlformats.org/presentationml/2006/ole">
            <p:oleObj spid="_x0000_s3079" name="Формула" r:id="rId5" imgW="380880" imgH="203040" progId="Equation.3">
              <p:embed/>
            </p:oleObj>
          </a:graphicData>
        </a:graphic>
      </p:graphicFrame>
      <p:cxnSp>
        <p:nvCxnSpPr>
          <p:cNvPr id="177" name="Shape 176"/>
          <p:cNvCxnSpPr>
            <a:endCxn id="147" idx="0"/>
          </p:cNvCxnSpPr>
          <p:nvPr/>
        </p:nvCxnSpPr>
        <p:spPr>
          <a:xfrm>
            <a:off x="5715008" y="857232"/>
            <a:ext cx="1785918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hape 183"/>
          <p:cNvCxnSpPr/>
          <p:nvPr/>
        </p:nvCxnSpPr>
        <p:spPr>
          <a:xfrm rot="10800000" flipV="1">
            <a:off x="650082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85"/>
          <p:cNvCxnSpPr/>
          <p:nvPr/>
        </p:nvCxnSpPr>
        <p:spPr>
          <a:xfrm>
            <a:off x="8215338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rot="5400000">
            <a:off x="6465901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rot="5400000">
            <a:off x="8180413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/>
          <p:nvPr/>
        </p:nvCxnSpPr>
        <p:spPr>
          <a:xfrm rot="5400000">
            <a:off x="653733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rot="5400000">
            <a:off x="825185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1026" name="Формула" r:id="rId3" imgW="965160" imgH="203040" progId="Equation.3">
              <p:embed/>
            </p:oleObj>
          </a:graphicData>
        </a:graphic>
      </p:graphicFrame>
      <p:sp>
        <p:nvSpPr>
          <p:cNvPr id="6" name="Блок-схема: решение 5">
            <a:hlinkClick r:id="rId4" action="ppaction://hlinksldjump"/>
          </p:cNvPr>
          <p:cNvSpPr/>
          <p:nvPr/>
        </p:nvSpPr>
        <p:spPr>
          <a:xfrm>
            <a:off x="78578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D&lt;0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26" name="Дуга 25"/>
          <p:cNvSpPr/>
          <p:nvPr/>
        </p:nvSpPr>
        <p:spPr>
          <a:xfrm>
            <a:off x="571472" y="4143380"/>
            <a:ext cx="428628" cy="1285884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17" idx="1"/>
            <a:endCxn id="17" idx="3"/>
          </p:cNvCxnSpPr>
          <p:nvPr/>
        </p:nvCxnSpPr>
        <p:spPr>
          <a:xfrm rot="10800000" flipH="1">
            <a:off x="142844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64304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714480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65" name="Дуга 64"/>
          <p:cNvSpPr/>
          <p:nvPr/>
        </p:nvSpPr>
        <p:spPr>
          <a:xfrm rot="10800000">
            <a:off x="2000232" y="2714620"/>
            <a:ext cx="428628" cy="1143008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62" idx="1"/>
            <a:endCxn id="62" idx="3"/>
          </p:cNvCxnSpPr>
          <p:nvPr/>
        </p:nvCxnSpPr>
        <p:spPr>
          <a:xfrm rot="10800000" flipH="1">
            <a:off x="164304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2844" y="5143512"/>
            <a:ext cx="128588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643042" y="5143512"/>
            <a:ext cx="128588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214282" y="5214950"/>
          <a:ext cx="1113637" cy="387352"/>
        </p:xfrm>
        <a:graphic>
          <a:graphicData uri="http://schemas.openxmlformats.org/presentationml/2006/ole">
            <p:oleObj spid="_x0000_s1027" name="Формула" r:id="rId5" imgW="583920" imgH="203040" progId="Equation.3">
              <p:embed/>
            </p:oleObj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/>
        </p:nvGraphicFramePr>
        <p:xfrm>
          <a:off x="2143108" y="5143512"/>
          <a:ext cx="414227" cy="446090"/>
        </p:xfrm>
        <a:graphic>
          <a:graphicData uri="http://schemas.openxmlformats.org/presentationml/2006/ole">
            <p:oleObj spid="_x0000_s1028" name="Формула" r:id="rId6" imgW="164880" imgH="177480" progId="Equation.3">
              <p:embed/>
            </p:oleObj>
          </a:graphicData>
        </a:graphic>
      </p:graphicFrame>
      <p:sp>
        <p:nvSpPr>
          <p:cNvPr id="128" name="Блок-схема: решение 127">
            <a:hlinkClick r:id="rId7" action="ppaction://hlinksldjump"/>
          </p:cNvPr>
          <p:cNvSpPr/>
          <p:nvPr/>
        </p:nvSpPr>
        <p:spPr>
          <a:xfrm>
            <a:off x="3714744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D=0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43240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786314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071802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143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34" name="TextBox 133"/>
          <p:cNvSpPr txBox="1"/>
          <p:nvPr/>
        </p:nvSpPr>
        <p:spPr>
          <a:xfrm>
            <a:off x="3143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35" name="Дуга 134"/>
          <p:cNvSpPr/>
          <p:nvPr/>
        </p:nvSpPr>
        <p:spPr>
          <a:xfrm>
            <a:off x="3500430" y="4071942"/>
            <a:ext cx="428628" cy="1357322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10800000" flipH="1">
            <a:off x="3071802" y="4071942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4572000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43438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40" name="TextBox 139"/>
          <p:cNvSpPr txBox="1"/>
          <p:nvPr/>
        </p:nvSpPr>
        <p:spPr>
          <a:xfrm>
            <a:off x="4643438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41" name="Дуга 140"/>
          <p:cNvSpPr/>
          <p:nvPr/>
        </p:nvSpPr>
        <p:spPr>
          <a:xfrm flipV="1">
            <a:off x="4929190" y="2571744"/>
            <a:ext cx="428628" cy="142876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>
            <a:stCxn id="138" idx="1"/>
            <a:endCxn id="138" idx="3"/>
          </p:cNvCxnSpPr>
          <p:nvPr/>
        </p:nvCxnSpPr>
        <p:spPr>
          <a:xfrm rot="10800000" flipH="1">
            <a:off x="4572000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71802" y="5143512"/>
            <a:ext cx="128588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714876" y="5143512"/>
            <a:ext cx="857256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</a:t>
            </a:r>
            <a:r>
              <a:rPr lang="en-US" sz="2400" dirty="0" smtClean="0"/>
              <a:t>=m</a:t>
            </a:r>
            <a:endParaRPr lang="ru-RU" sz="2400" dirty="0"/>
          </a:p>
        </p:txBody>
      </p:sp>
      <p:graphicFrame>
        <p:nvGraphicFramePr>
          <p:cNvPr id="145" name="Объект 144"/>
          <p:cNvGraphicFramePr>
            <a:graphicFrameLocks noChangeAspect="1"/>
          </p:cNvGraphicFramePr>
          <p:nvPr/>
        </p:nvGraphicFramePr>
        <p:xfrm>
          <a:off x="3143240" y="5214950"/>
          <a:ext cx="1113637" cy="387352"/>
        </p:xfrm>
        <a:graphic>
          <a:graphicData uri="http://schemas.openxmlformats.org/presentationml/2006/ole">
            <p:oleObj spid="_x0000_s1035" name="Формула" r:id="rId8" imgW="583920" imgH="203040" progId="Equation.3">
              <p:embed/>
            </p:oleObj>
          </a:graphicData>
        </a:graphic>
      </p:graphicFrame>
      <p:sp>
        <p:nvSpPr>
          <p:cNvPr id="147" name="Блок-схема: решение 146">
            <a:hlinkClick r:id="rId9" action="ppaction://hlinksldjump"/>
          </p:cNvPr>
          <p:cNvSpPr/>
          <p:nvPr/>
        </p:nvSpPr>
        <p:spPr>
          <a:xfrm>
            <a:off x="678654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D&gt;0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21504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85811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grpSp>
        <p:nvGrpSpPr>
          <p:cNvPr id="150" name="Группа 149"/>
          <p:cNvGrpSpPr/>
          <p:nvPr/>
        </p:nvGrpSpPr>
        <p:grpSpPr>
          <a:xfrm>
            <a:off x="6143604" y="3286124"/>
            <a:ext cx="1500198" cy="2000264"/>
            <a:chOff x="142844" y="3214686"/>
            <a:chExt cx="1500198" cy="2000264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142844" y="3214686"/>
              <a:ext cx="1285884" cy="1500198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14282" y="3429000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</a:t>
              </a:r>
              <a:r>
                <a:rPr lang="ru-RU" dirty="0" smtClean="0"/>
                <a:t> </a:t>
              </a:r>
              <a:r>
                <a:rPr lang="en-US" dirty="0" smtClean="0"/>
                <a:t> +   </a:t>
              </a:r>
              <a:r>
                <a:rPr lang="ru-RU" dirty="0" smtClean="0"/>
                <a:t> </a:t>
              </a:r>
              <a:r>
                <a:rPr lang="en-US" dirty="0" smtClean="0"/>
                <a:t> +</a:t>
              </a:r>
              <a:endParaRPr lang="ru-RU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14282" y="414338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 </a:t>
              </a:r>
              <a:r>
                <a:rPr lang="ru-RU" sz="2400" dirty="0" smtClean="0"/>
                <a:t> </a:t>
              </a:r>
              <a:r>
                <a:rPr lang="en-US" sz="2400" dirty="0" smtClean="0"/>
                <a:t> -    -</a:t>
              </a:r>
              <a:endParaRPr lang="ru-RU" sz="2400" dirty="0"/>
            </a:p>
          </p:txBody>
        </p:sp>
        <p:sp>
          <p:nvSpPr>
            <p:cNvPr id="154" name="Дуга 153"/>
            <p:cNvSpPr/>
            <p:nvPr/>
          </p:nvSpPr>
          <p:spPr>
            <a:xfrm>
              <a:off x="428628" y="3500438"/>
              <a:ext cx="642942" cy="1714512"/>
            </a:xfrm>
            <a:prstGeom prst="arc">
              <a:avLst>
                <a:gd name="adj1" fmla="val 10578517"/>
                <a:gd name="adj2" fmla="val 0"/>
              </a:avLst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5" name="Прямая соединительная линия 154"/>
            <p:cNvCxnSpPr>
              <a:stCxn id="151" idx="1"/>
              <a:endCxn id="151" idx="3"/>
            </p:cNvCxnSpPr>
            <p:nvPr/>
          </p:nvCxnSpPr>
          <p:spPr>
            <a:xfrm rot="10800000" flipH="1">
              <a:off x="142844" y="3964785"/>
              <a:ext cx="128588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Прямоугольник 156"/>
          <p:cNvSpPr/>
          <p:nvPr/>
        </p:nvSpPr>
        <p:spPr>
          <a:xfrm>
            <a:off x="764380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715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59" name="TextBox 158"/>
          <p:cNvSpPr txBox="1"/>
          <p:nvPr/>
        </p:nvSpPr>
        <p:spPr>
          <a:xfrm>
            <a:off x="7715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60" name="Дуга 159"/>
          <p:cNvSpPr/>
          <p:nvPr/>
        </p:nvSpPr>
        <p:spPr>
          <a:xfrm flipV="1">
            <a:off x="8001024" y="2500306"/>
            <a:ext cx="571504" cy="214314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Прямая соединительная линия 160"/>
          <p:cNvCxnSpPr>
            <a:stCxn id="157" idx="1"/>
            <a:endCxn id="157" idx="3"/>
          </p:cNvCxnSpPr>
          <p:nvPr/>
        </p:nvCxnSpPr>
        <p:spPr>
          <a:xfrm rot="10800000" flipH="1">
            <a:off x="764380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5715008" y="5143512"/>
            <a:ext cx="2071702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7929586" y="5143512"/>
            <a:ext cx="1000100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164" name="Объект 163"/>
          <p:cNvGraphicFramePr>
            <a:graphicFrameLocks noChangeAspect="1"/>
          </p:cNvGraphicFramePr>
          <p:nvPr/>
        </p:nvGraphicFramePr>
        <p:xfrm>
          <a:off x="5743575" y="5214938"/>
          <a:ext cx="2057400" cy="387350"/>
        </p:xfrm>
        <a:graphic>
          <a:graphicData uri="http://schemas.openxmlformats.org/presentationml/2006/ole">
            <p:oleObj spid="_x0000_s1037" name="Формула" r:id="rId10" imgW="1079280" imgH="203040" progId="Equation.3">
              <p:embed/>
            </p:oleObj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6143636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n</a:t>
            </a:r>
            <a:endParaRPr lang="ru-RU" dirty="0"/>
          </a:p>
        </p:txBody>
      </p:sp>
      <p:sp>
        <p:nvSpPr>
          <p:cNvPr id="167" name="TextBox 166"/>
          <p:cNvSpPr txBox="1"/>
          <p:nvPr/>
        </p:nvSpPr>
        <p:spPr>
          <a:xfrm>
            <a:off x="7643834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             n</a:t>
            </a:r>
            <a:endParaRPr lang="ru-RU" dirty="0"/>
          </a:p>
        </p:txBody>
      </p:sp>
      <p:graphicFrame>
        <p:nvGraphicFramePr>
          <p:cNvPr id="168" name="Объект 167"/>
          <p:cNvGraphicFramePr>
            <a:graphicFrameLocks noChangeAspect="1"/>
          </p:cNvGraphicFramePr>
          <p:nvPr/>
        </p:nvGraphicFramePr>
        <p:xfrm>
          <a:off x="8072462" y="5214950"/>
          <a:ext cx="726285" cy="387352"/>
        </p:xfrm>
        <a:graphic>
          <a:graphicData uri="http://schemas.openxmlformats.org/presentationml/2006/ole">
            <p:oleObj spid="_x0000_s1039" name="Формула" r:id="rId11" imgW="380880" imgH="203040" progId="Equation.3">
              <p:embed/>
            </p:oleObj>
          </a:graphicData>
        </a:graphic>
      </p:graphicFrame>
      <p:cxnSp>
        <p:nvCxnSpPr>
          <p:cNvPr id="170" name="Shape 169"/>
          <p:cNvCxnSpPr>
            <a:endCxn id="6" idx="0"/>
          </p:cNvCxnSpPr>
          <p:nvPr/>
        </p:nvCxnSpPr>
        <p:spPr>
          <a:xfrm rot="10800000" flipV="1">
            <a:off x="1500166" y="857232"/>
            <a:ext cx="1643074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Соединительная линия уступом 173"/>
          <p:cNvCxnSpPr>
            <a:endCxn id="128" idx="0"/>
          </p:cNvCxnSpPr>
          <p:nvPr/>
        </p:nvCxnSpPr>
        <p:spPr>
          <a:xfrm rot="5400000">
            <a:off x="4214810" y="1357298"/>
            <a:ext cx="42862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hape 176"/>
          <p:cNvCxnSpPr>
            <a:endCxn id="147" idx="0"/>
          </p:cNvCxnSpPr>
          <p:nvPr/>
        </p:nvCxnSpPr>
        <p:spPr>
          <a:xfrm>
            <a:off x="5715008" y="857232"/>
            <a:ext cx="1785918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hape 179"/>
          <p:cNvCxnSpPr>
            <a:stCxn id="6" idx="1"/>
          </p:cNvCxnSpPr>
          <p:nvPr/>
        </p:nvCxnSpPr>
        <p:spPr>
          <a:xfrm rot="10800000" flipV="1">
            <a:off x="50003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hape 181"/>
          <p:cNvCxnSpPr>
            <a:stCxn id="6" idx="3"/>
          </p:cNvCxnSpPr>
          <p:nvPr/>
        </p:nvCxnSpPr>
        <p:spPr>
          <a:xfrm>
            <a:off x="221454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hape 182"/>
          <p:cNvCxnSpPr/>
          <p:nvPr/>
        </p:nvCxnSpPr>
        <p:spPr>
          <a:xfrm rot="10800000" flipV="1">
            <a:off x="3428992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hape 183"/>
          <p:cNvCxnSpPr/>
          <p:nvPr/>
        </p:nvCxnSpPr>
        <p:spPr>
          <a:xfrm rot="10800000" flipV="1">
            <a:off x="650082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hape 184"/>
          <p:cNvCxnSpPr/>
          <p:nvPr/>
        </p:nvCxnSpPr>
        <p:spPr>
          <a:xfrm>
            <a:off x="514350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85"/>
          <p:cNvCxnSpPr/>
          <p:nvPr/>
        </p:nvCxnSpPr>
        <p:spPr>
          <a:xfrm>
            <a:off x="8215338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 rot="5400000">
            <a:off x="321439" y="3107529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 rot="5400000">
            <a:off x="322233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 rot="5400000">
            <a:off x="232249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 rot="5400000">
            <a:off x="239393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rot="5400000">
            <a:off x="339406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5400000">
            <a:off x="5108579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rot="5400000">
            <a:off x="6465901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rot="5400000">
            <a:off x="8180413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5400000">
            <a:off x="346550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 rot="5400000">
            <a:off x="510857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/>
          <p:nvPr/>
        </p:nvCxnSpPr>
        <p:spPr>
          <a:xfrm rot="5400000">
            <a:off x="653733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rot="5400000">
            <a:off x="8251851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3500430" y="3714752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6" name="TextBox 205"/>
          <p:cNvSpPr txBox="1"/>
          <p:nvPr/>
        </p:nvSpPr>
        <p:spPr>
          <a:xfrm>
            <a:off x="5000628" y="4000504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185736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Неравенства второй степени вида</a:t>
            </a:r>
            <a:endParaRPr lang="ru-RU" sz="3600" dirty="0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2571736" y="2500306"/>
          <a:ext cx="2571750" cy="541338"/>
        </p:xfrm>
        <a:graphic>
          <a:graphicData uri="http://schemas.openxmlformats.org/presentationml/2006/ole">
            <p:oleObj spid="_x0000_s22531" name="Формула" r:id="rId3" imgW="965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5122" name="Формула" r:id="rId3" imgW="965160" imgH="203040" progId="Equation.3">
              <p:embed/>
            </p:oleObj>
          </a:graphicData>
        </a:graphic>
      </p:graphicFrame>
      <p:sp>
        <p:nvSpPr>
          <p:cNvPr id="6" name="Блок-схема: решение 5">
            <a:hlinkClick r:id="rId4" action="ppaction://hlinksldjump"/>
          </p:cNvPr>
          <p:cNvSpPr/>
          <p:nvPr/>
        </p:nvSpPr>
        <p:spPr>
          <a:xfrm>
            <a:off x="785786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D&lt;0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26" name="Дуга 25"/>
          <p:cNvSpPr/>
          <p:nvPr/>
        </p:nvSpPr>
        <p:spPr>
          <a:xfrm>
            <a:off x="571472" y="4143380"/>
            <a:ext cx="428628" cy="1285884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17" idx="1"/>
            <a:endCxn id="17" idx="3"/>
          </p:cNvCxnSpPr>
          <p:nvPr/>
        </p:nvCxnSpPr>
        <p:spPr>
          <a:xfrm rot="10800000" flipH="1">
            <a:off x="142844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643042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714480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65" name="Дуга 64"/>
          <p:cNvSpPr/>
          <p:nvPr/>
        </p:nvSpPr>
        <p:spPr>
          <a:xfrm rot="10800000">
            <a:off x="2000232" y="2714620"/>
            <a:ext cx="428628" cy="1143008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62" idx="1"/>
            <a:endCxn id="62" idx="3"/>
          </p:cNvCxnSpPr>
          <p:nvPr/>
        </p:nvCxnSpPr>
        <p:spPr>
          <a:xfrm rot="10800000" flipH="1">
            <a:off x="1643042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2844" y="5143512"/>
            <a:ext cx="128588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643042" y="5143512"/>
            <a:ext cx="128588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1714480" y="5214950"/>
          <a:ext cx="1113637" cy="387352"/>
        </p:xfrm>
        <a:graphic>
          <a:graphicData uri="http://schemas.openxmlformats.org/presentationml/2006/ole">
            <p:oleObj spid="_x0000_s5123" name="Формула" r:id="rId5" imgW="583920" imgH="203040" progId="Equation.3">
              <p:embed/>
            </p:oleObj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/>
        </p:nvGraphicFramePr>
        <p:xfrm>
          <a:off x="571472" y="5143512"/>
          <a:ext cx="414227" cy="446090"/>
        </p:xfrm>
        <a:graphic>
          <a:graphicData uri="http://schemas.openxmlformats.org/presentationml/2006/ole">
            <p:oleObj spid="_x0000_s5124" name="Формула" r:id="rId6" imgW="164880" imgH="177480" progId="Equation.3">
              <p:embed/>
            </p:oleObj>
          </a:graphicData>
        </a:graphic>
      </p:graphicFrame>
      <p:cxnSp>
        <p:nvCxnSpPr>
          <p:cNvPr id="170" name="Shape 169"/>
          <p:cNvCxnSpPr>
            <a:endCxn id="6" idx="0"/>
          </p:cNvCxnSpPr>
          <p:nvPr/>
        </p:nvCxnSpPr>
        <p:spPr>
          <a:xfrm rot="10800000" flipV="1">
            <a:off x="1500166" y="857232"/>
            <a:ext cx="1643074" cy="7143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hape 179"/>
          <p:cNvCxnSpPr>
            <a:stCxn id="6" idx="1"/>
          </p:cNvCxnSpPr>
          <p:nvPr/>
        </p:nvCxnSpPr>
        <p:spPr>
          <a:xfrm rot="10800000" flipV="1">
            <a:off x="50003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hape 181"/>
          <p:cNvCxnSpPr>
            <a:stCxn id="6" idx="3"/>
          </p:cNvCxnSpPr>
          <p:nvPr/>
        </p:nvCxnSpPr>
        <p:spPr>
          <a:xfrm>
            <a:off x="2214546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 rot="5400000">
            <a:off x="321439" y="3107529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 rot="5400000">
            <a:off x="322233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 rot="5400000">
            <a:off x="232249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 rot="5400000">
            <a:off x="239393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571480"/>
          <a:ext cx="2571769" cy="541425"/>
        </p:xfrm>
        <a:graphic>
          <a:graphicData uri="http://schemas.openxmlformats.org/presentationml/2006/ole">
            <p:oleObj spid="_x0000_s6146" name="Формула" r:id="rId3" imgW="965160" imgH="203040" progId="Equation.3">
              <p:embed/>
            </p:oleObj>
          </a:graphicData>
        </a:graphic>
      </p:graphicFrame>
      <p:sp>
        <p:nvSpPr>
          <p:cNvPr id="128" name="Блок-схема: решение 127">
            <a:hlinkClick r:id="rId4" action="ppaction://hlinksldjump"/>
          </p:cNvPr>
          <p:cNvSpPr/>
          <p:nvPr/>
        </p:nvSpPr>
        <p:spPr>
          <a:xfrm>
            <a:off x="3714744" y="1571612"/>
            <a:ext cx="1428760" cy="714380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D=0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43240" y="2500306"/>
            <a:ext cx="928694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&lt;0</a:t>
            </a:r>
            <a:endParaRPr lang="ru-RU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786314" y="2500306"/>
            <a:ext cx="928694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&gt;0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071802" y="3286124"/>
            <a:ext cx="1285884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143240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34" name="TextBox 133"/>
          <p:cNvSpPr txBox="1"/>
          <p:nvPr/>
        </p:nvSpPr>
        <p:spPr>
          <a:xfrm>
            <a:off x="3143240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35" name="Дуга 134"/>
          <p:cNvSpPr/>
          <p:nvPr/>
        </p:nvSpPr>
        <p:spPr>
          <a:xfrm>
            <a:off x="3500430" y="4071942"/>
            <a:ext cx="428628" cy="1357322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rot="10800000" flipH="1">
            <a:off x="3071802" y="4071942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4572000" y="3286124"/>
            <a:ext cx="1285884" cy="150019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43438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  </a:t>
            </a:r>
            <a:r>
              <a:rPr lang="ru-RU" dirty="0" smtClean="0"/>
              <a:t> </a:t>
            </a:r>
            <a:r>
              <a:rPr lang="en-US" dirty="0" smtClean="0"/>
              <a:t> +   </a:t>
            </a:r>
            <a:r>
              <a:rPr lang="ru-RU" dirty="0" smtClean="0"/>
              <a:t> </a:t>
            </a:r>
            <a:r>
              <a:rPr lang="en-US" dirty="0" smtClean="0"/>
              <a:t> +</a:t>
            </a:r>
            <a:endParaRPr lang="ru-RU" dirty="0"/>
          </a:p>
        </p:txBody>
      </p:sp>
      <p:sp>
        <p:nvSpPr>
          <p:cNvPr id="140" name="TextBox 139"/>
          <p:cNvSpPr txBox="1"/>
          <p:nvPr/>
        </p:nvSpPr>
        <p:spPr>
          <a:xfrm>
            <a:off x="4643438" y="421481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-    -</a:t>
            </a:r>
            <a:endParaRPr lang="ru-RU" sz="2400" dirty="0"/>
          </a:p>
        </p:txBody>
      </p:sp>
      <p:sp>
        <p:nvSpPr>
          <p:cNvPr id="141" name="Дуга 140"/>
          <p:cNvSpPr/>
          <p:nvPr/>
        </p:nvSpPr>
        <p:spPr>
          <a:xfrm flipV="1">
            <a:off x="4929190" y="2571744"/>
            <a:ext cx="428628" cy="1428760"/>
          </a:xfrm>
          <a:prstGeom prst="arc">
            <a:avLst>
              <a:gd name="adj1" fmla="val 10578517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>
            <a:stCxn id="138" idx="1"/>
            <a:endCxn id="138" idx="3"/>
          </p:cNvCxnSpPr>
          <p:nvPr/>
        </p:nvCxnSpPr>
        <p:spPr>
          <a:xfrm rot="10800000" flipH="1">
            <a:off x="4572000" y="4036223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71802" y="5143512"/>
            <a:ext cx="1000132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x=m</a:t>
            </a:r>
            <a:endParaRPr lang="ru-RU" sz="2400" dirty="0" smtClean="0"/>
          </a:p>
        </p:txBody>
      </p:sp>
      <p:sp>
        <p:nvSpPr>
          <p:cNvPr id="144" name="TextBox 143"/>
          <p:cNvSpPr txBox="1"/>
          <p:nvPr/>
        </p:nvSpPr>
        <p:spPr>
          <a:xfrm>
            <a:off x="4429124" y="5143512"/>
            <a:ext cx="1143008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graphicFrame>
        <p:nvGraphicFramePr>
          <p:cNvPr id="145" name="Объект 144"/>
          <p:cNvGraphicFramePr>
            <a:graphicFrameLocks noChangeAspect="1"/>
          </p:cNvGraphicFramePr>
          <p:nvPr/>
        </p:nvGraphicFramePr>
        <p:xfrm>
          <a:off x="4429124" y="5214950"/>
          <a:ext cx="1113637" cy="387352"/>
        </p:xfrm>
        <a:graphic>
          <a:graphicData uri="http://schemas.openxmlformats.org/presentationml/2006/ole">
            <p:oleObj spid="_x0000_s6149" name="Формула" r:id="rId5" imgW="583920" imgH="203040" progId="Equation.3">
              <p:embed/>
            </p:oleObj>
          </a:graphicData>
        </a:graphic>
      </p:graphicFrame>
      <p:cxnSp>
        <p:nvCxnSpPr>
          <p:cNvPr id="174" name="Соединительная линия уступом 173"/>
          <p:cNvCxnSpPr>
            <a:endCxn id="128" idx="0"/>
          </p:cNvCxnSpPr>
          <p:nvPr/>
        </p:nvCxnSpPr>
        <p:spPr>
          <a:xfrm rot="5400000">
            <a:off x="4214810" y="1357298"/>
            <a:ext cx="42862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hape 182"/>
          <p:cNvCxnSpPr/>
          <p:nvPr/>
        </p:nvCxnSpPr>
        <p:spPr>
          <a:xfrm rot="10800000" flipV="1">
            <a:off x="3428992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hape 184"/>
          <p:cNvCxnSpPr/>
          <p:nvPr/>
        </p:nvCxnSpPr>
        <p:spPr>
          <a:xfrm>
            <a:off x="5143504" y="1928802"/>
            <a:ext cx="285752" cy="571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rot="5400000">
            <a:off x="3394067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5400000">
            <a:off x="5108579" y="310673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5400000">
            <a:off x="3465505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 rot="5400000">
            <a:off x="5108579" y="496412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3500430" y="3714752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6" name="TextBox 205"/>
          <p:cNvSpPr txBox="1"/>
          <p:nvPr/>
        </p:nvSpPr>
        <p:spPr>
          <a:xfrm>
            <a:off x="5000628" y="4000504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492</Words>
  <Application>Microsoft Office PowerPoint</Application>
  <PresentationFormat>Экран (4:3)</PresentationFormat>
  <Paragraphs>225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Тренажер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</cp:lastModifiedBy>
  <cp:revision>35</cp:revision>
  <dcterms:created xsi:type="dcterms:W3CDTF">2012-12-15T05:32:06Z</dcterms:created>
  <dcterms:modified xsi:type="dcterms:W3CDTF">2013-04-28T09:32:26Z</dcterms:modified>
</cp:coreProperties>
</file>