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70" r:id="rId3"/>
    <p:sldId id="274" r:id="rId4"/>
    <p:sldId id="27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74DE"/>
    <a:srgbClr val="660066"/>
    <a:srgbClr val="00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 autoAdjust="0"/>
    <p:restoredTop sz="94660"/>
  </p:normalViewPr>
  <p:slideViewPr>
    <p:cSldViewPr>
      <p:cViewPr>
        <p:scale>
          <a:sx n="66" d="100"/>
          <a:sy n="66" d="100"/>
        </p:scale>
        <p:origin x="-498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1144C-FD96-4C44-A1FE-F709D4592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8DAB-9E7B-4E37-BBC3-09E7631B2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C5A6D-AAF7-4E0E-8DB3-3BC10975C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58BEF-2AA9-4787-A2ED-EB891D9EE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AE31-81E1-4D6C-95E5-9EF8B3EF4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1C7C-0E50-415E-8946-4E87C37EC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BFDF-7A6F-452B-981B-FE9941B47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CCF55-B3AB-4D4E-BCAA-C77939CF6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D491-BA7B-46F4-8DED-47DAD487F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FA36-CC1F-4771-8BA8-24120F14D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CE165-FF48-4054-9815-B0058DE96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69E7F2-0184-4E98-8E32-7AB7D28AD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80010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660066"/>
                </a:solidFill>
              </a:rPr>
              <a:t/>
            </a:r>
            <a:br>
              <a:rPr lang="ru-RU" sz="6000" b="1" dirty="0" smtClean="0">
                <a:solidFill>
                  <a:srgbClr val="660066"/>
                </a:solidFill>
              </a:rPr>
            </a:br>
            <a:r>
              <a:rPr lang="ru-RU" sz="6000" b="1" dirty="0" smtClean="0">
                <a:solidFill>
                  <a:srgbClr val="660066"/>
                </a:solidFill>
              </a:rPr>
              <a:t/>
            </a:r>
            <a:br>
              <a:rPr lang="ru-RU" sz="6000" b="1" dirty="0" smtClean="0">
                <a:solidFill>
                  <a:srgbClr val="660066"/>
                </a:solidFill>
              </a:rPr>
            </a:br>
            <a:r>
              <a:rPr lang="ru-RU" sz="6000" b="1" dirty="0" smtClean="0">
                <a:solidFill>
                  <a:srgbClr val="660066"/>
                </a:solidFill>
                <a:latin typeface="Monotype Corsiva" pitchFamily="66" charset="0"/>
              </a:rPr>
              <a:t>Цифровой   фотоаппарат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/>
          </a:p>
        </p:txBody>
      </p:sp>
      <p:pic>
        <p:nvPicPr>
          <p:cNvPr id="2051" name="Picture 2" descr="http://t3.gstatic.com/images?q=tbn:ANd9GcRW9MHyTPhC2wtdohn_rI_0znerHNb40PYXKQHwJ_D3QVGtF5jgHg"/>
          <p:cNvPicPr>
            <a:picLocks noChangeAspect="1" noChangeArrowheads="1"/>
          </p:cNvPicPr>
          <p:nvPr/>
        </p:nvPicPr>
        <p:blipFill>
          <a:blip r:embed="rId2" cstate="print"/>
          <a:srcRect l="5038" t="18478" r="3360" b="18478"/>
          <a:stretch>
            <a:fillRect/>
          </a:stretch>
        </p:blipFill>
        <p:spPr bwMode="auto">
          <a:xfrm>
            <a:off x="1295400" y="1524000"/>
            <a:ext cx="6629400" cy="4562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8174DE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фотоаппарат\zerkalnaya-camer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361363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8174DE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800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6000" b="1" dirty="0">
                <a:solidFill>
                  <a:srgbClr val="660066"/>
                </a:solidFill>
                <a:latin typeface="+mj-lt"/>
                <a:ea typeface="+mj-ea"/>
                <a:cs typeface="+mj-cs"/>
              </a:rPr>
            </a:br>
            <a:r>
              <a:rPr lang="ru-RU" sz="6000" b="1" dirty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6000" b="1" dirty="0">
                <a:solidFill>
                  <a:srgbClr val="660066"/>
                </a:solidFill>
                <a:latin typeface="+mj-lt"/>
                <a:ea typeface="+mj-ea"/>
                <a:cs typeface="+mj-cs"/>
              </a:rPr>
            </a:br>
            <a:r>
              <a:rPr lang="ru-RU" sz="21600" b="1" dirty="0">
                <a:solidFill>
                  <a:srgbClr val="660066"/>
                </a:solidFill>
                <a:latin typeface="Monotype Corsiva" pitchFamily="66" charset="0"/>
                <a:ea typeface="+mj-ea"/>
                <a:cs typeface="+mj-cs"/>
              </a:rPr>
              <a:t>Цифровой   фотоаппарат </a:t>
            </a:r>
            <a:r>
              <a:rPr lang="ru-RU" sz="4400" dirty="0"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latin typeface="+mj-lt"/>
                <a:ea typeface="+mj-ea"/>
                <a:cs typeface="+mj-cs"/>
              </a:rPr>
            </a:br>
            <a:r>
              <a:rPr lang="ru-RU" sz="4800" dirty="0">
                <a:latin typeface="+mj-lt"/>
                <a:ea typeface="+mj-ea"/>
                <a:cs typeface="+mj-cs"/>
              </a:rPr>
              <a:t/>
            </a:r>
            <a:br>
              <a:rPr lang="ru-RU" sz="4800" dirty="0">
                <a:latin typeface="+mj-lt"/>
                <a:ea typeface="+mj-ea"/>
                <a:cs typeface="+mj-cs"/>
              </a:rPr>
            </a:br>
            <a:r>
              <a:rPr lang="ru-RU" sz="4800" dirty="0">
                <a:latin typeface="+mj-lt"/>
                <a:ea typeface="+mj-ea"/>
                <a:cs typeface="+mj-cs"/>
              </a:rPr>
              <a:t/>
            </a:r>
            <a:br>
              <a:rPr lang="ru-RU" sz="4800" dirty="0">
                <a:latin typeface="+mj-lt"/>
                <a:ea typeface="+mj-ea"/>
                <a:cs typeface="+mj-cs"/>
              </a:rPr>
            </a:br>
            <a:endParaRPr lang="ru-RU" sz="4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http://tipfoto.ru/Picture/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6019800" cy="46815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8174DE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3276600" y="228600"/>
            <a:ext cx="22987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rgbClr val="660066"/>
                </a:solidFill>
                <a:latin typeface="Monotype Corsiva" pitchFamily="66" charset="0"/>
                <a:ea typeface="Times New Roman" pitchFamily="18" charset="0"/>
                <a:cs typeface="Arial" charset="0"/>
              </a:rPr>
              <a:t>Сенсор</a:t>
            </a:r>
            <a:endParaRPr lang="ru-RU" sz="6600" b="1">
              <a:solidFill>
                <a:srgbClr val="660066"/>
              </a:solidFill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фотоаппарат\14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19400"/>
            <a:ext cx="8494713" cy="2781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8174DE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838200" y="228600"/>
            <a:ext cx="7772400" cy="13255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5400" b="1" kern="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Светофильтр </a:t>
            </a:r>
          </a:p>
          <a:p>
            <a:pPr algn="ctr">
              <a:defRPr/>
            </a:pPr>
            <a:r>
              <a:rPr lang="ru-RU" sz="5400" b="1" kern="0" dirty="0">
                <a:solidFill>
                  <a:srgbClr val="660066"/>
                </a:solidFill>
                <a:latin typeface="Monotype Corsiva" pitchFamily="66" charset="0"/>
                <a:ea typeface="+mj-ea"/>
                <a:cs typeface="+mj-cs"/>
              </a:rPr>
              <a:t>(</a:t>
            </a:r>
            <a:r>
              <a:rPr lang="ru-RU" sz="5400" b="1" dirty="0" err="1">
                <a:solidFill>
                  <a:srgbClr val="660066"/>
                </a:solidFill>
                <a:latin typeface="Monotype Corsiva" pitchFamily="66" charset="0"/>
              </a:rPr>
              <a:t>color</a:t>
            </a:r>
            <a:r>
              <a:rPr lang="ru-RU" sz="5400" b="1" dirty="0">
                <a:solidFill>
                  <a:srgbClr val="660066"/>
                </a:solidFill>
                <a:latin typeface="Monotype Corsiva" pitchFamily="66" charset="0"/>
              </a:rPr>
              <a:t> </a:t>
            </a:r>
            <a:r>
              <a:rPr lang="ru-RU" sz="5400" b="1" dirty="0" err="1">
                <a:solidFill>
                  <a:srgbClr val="660066"/>
                </a:solidFill>
                <a:latin typeface="Monotype Corsiva" pitchFamily="66" charset="0"/>
              </a:rPr>
              <a:t>filter</a:t>
            </a:r>
            <a:r>
              <a:rPr lang="ru-RU" sz="5400" b="1" dirty="0">
                <a:solidFill>
                  <a:srgbClr val="660066"/>
                </a:solidFill>
                <a:latin typeface="Monotype Corsiva" pitchFamily="66" charset="0"/>
              </a:rPr>
              <a:t> </a:t>
            </a:r>
            <a:r>
              <a:rPr lang="ru-RU" sz="5400" b="1" dirty="0" err="1">
                <a:solidFill>
                  <a:srgbClr val="660066"/>
                </a:solidFill>
                <a:latin typeface="Monotype Corsiva" pitchFamily="66" charset="0"/>
              </a:rPr>
              <a:t>array</a:t>
            </a:r>
            <a:r>
              <a:rPr lang="ru-RU" sz="5400" b="1" dirty="0">
                <a:solidFill>
                  <a:srgbClr val="660066"/>
                </a:solidFill>
                <a:latin typeface="Monotype Corsiva" pitchFamily="66" charset="0"/>
              </a:rPr>
              <a:t>, CFA</a:t>
            </a:r>
            <a:r>
              <a:rPr lang="ru-RU" sz="5400" b="1" kern="0" dirty="0">
                <a:solidFill>
                  <a:srgbClr val="660066"/>
                </a:solidFill>
                <a:latin typeface="Monotype Corsiva" pitchFamily="66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Tahoma</vt:lpstr>
      <vt:lpstr>Arial</vt:lpstr>
      <vt:lpstr>Calibri</vt:lpstr>
      <vt:lpstr>Monotype Corsiva</vt:lpstr>
      <vt:lpstr>Times New Roman</vt:lpstr>
      <vt:lpstr>Тема Office</vt:lpstr>
      <vt:lpstr>  Цифровой   фотоаппарат   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49</cp:revision>
  <cp:lastPrinted>1601-01-01T00:00:00Z</cp:lastPrinted>
  <dcterms:created xsi:type="dcterms:W3CDTF">1601-01-01T00:00:00Z</dcterms:created>
  <dcterms:modified xsi:type="dcterms:W3CDTF">2013-04-20T05:48:29Z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