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73" r:id="rId12"/>
    <p:sldId id="274" r:id="rId13"/>
    <p:sldId id="276" r:id="rId14"/>
    <p:sldId id="27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3300"/>
    <a:srgbClr val="1C1C1C"/>
    <a:srgbClr val="008000"/>
    <a:srgbClr val="00FF00"/>
    <a:srgbClr val="B2B2B2"/>
    <a:srgbClr val="66CCFF"/>
    <a:srgbClr val="FFFF66"/>
    <a:srgbClr val="0033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08D6-0386-41FF-B318-7B646CA363EA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0CFB6-3795-4E7A-911B-7E4B302F7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CFB6-3795-4E7A-911B-7E4B302F77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D4ED-682F-40F5-9B82-847BF077387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EE00-C473-4F76-ACC9-1E6752987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7562"/>
            <a:ext cx="9144000" cy="24288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  <a:t>Презентация к блоку познавательно-развивающих занятий</a:t>
            </a:r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 </a:t>
            </a:r>
            <a:r>
              <a:rPr lang="ru-RU" sz="40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/>
            </a:r>
            <a:br>
              <a:rPr lang="ru-RU" sz="40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«Истории учиться всегда пригодится»</a:t>
            </a:r>
            <a:b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  <a:t>(в рамках авторского проекта </a:t>
            </a:r>
            <a:b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</a:br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  <a:t>по гражданско-патриотическому воспитанию дошкольников)</a:t>
            </a:r>
            <a: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  <a:t/>
            </a:r>
            <a:b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</a:rPr>
            </a:br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2012 год</a:t>
            </a:r>
            <a:r>
              <a:rPr lang="ru-RU" b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/>
            </a:r>
            <a:br>
              <a:rPr lang="ru-RU" b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endParaRPr lang="ru-RU" dirty="0">
              <a:ln w="10541" cmpd="sng">
                <a:solidFill>
                  <a:srgbClr val="990099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624736" cy="90872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Маннанова Светлана Ивановна,</a:t>
            </a:r>
          </a:p>
          <a:p>
            <a:r>
              <a:rPr lang="ru-RU" sz="22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старший воспитатель </a:t>
            </a:r>
            <a:endParaRPr lang="ru-RU" sz="2200" b="1" dirty="0" smtClean="0">
              <a:ln w="10541" cmpd="sng">
                <a:solidFill>
                  <a:srgbClr val="990099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Муниципальное дошкольное образовательное учреждение </a:t>
            </a:r>
            <a:b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детский  сад  № 22   п. Междуречье </a:t>
            </a:r>
            <a:b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r>
              <a:rPr lang="ru-RU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>Кольского района  Мурманской области</a:t>
            </a:r>
            <a:endParaRPr lang="ru-RU" b="1" dirty="0">
              <a:ln w="10541" cmpd="sng">
                <a:solidFill>
                  <a:srgbClr val="990099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17857"/>
            <a:ext cx="4571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09320"/>
            <a:ext cx="5872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1. Как называлась наша страна в древние времена?</a:t>
            </a:r>
            <a:endParaRPr lang="ru-RU" sz="20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552" y="2852936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1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20486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123728" y="3356992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23728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23728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23728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47664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71600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54766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3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699792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699792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1600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75856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7585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699792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123728" y="566124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547664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42798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граждане Великой России</a:t>
            </a:r>
          </a:p>
          <a:p>
            <a:pPr algn="ctr"/>
            <a:r>
              <a:rPr lang="ru-RU" b="1" i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</a:t>
            </a:r>
            <a:endParaRPr lang="ru-RU" dirty="0">
              <a:ln w="11430"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pic>
        <p:nvPicPr>
          <p:cNvPr id="34" name="Рисунок 33" descr="25970127_kol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4047" y="702838"/>
            <a:ext cx="4139953" cy="310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4932040" y="3933056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Церковь Пресвятой Богородицы</a:t>
            </a: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Кольский  район Мурманской области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78092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1920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32" grpId="0"/>
      <p:bldP spid="35" grpId="0"/>
      <p:bldP spid="36" grpId="0"/>
      <p:bldP spid="37" grpId="0"/>
      <p:bldP spid="38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17857"/>
            <a:ext cx="4571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09320"/>
            <a:ext cx="4106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2. Назовите столицу нашей Родины.</a:t>
            </a:r>
            <a:endParaRPr lang="ru-RU" sz="20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552" y="2852936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1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4005064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2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20486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123728" y="3356992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23728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23728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23728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47664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71600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54766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3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699792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699792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1600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75856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7585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699792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123728" y="566124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547664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42798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04048" y="40050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Красная площадь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78092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47664" y="3933056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33056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393305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3933056"/>
            <a:ext cx="34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3933056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99992" y="3933056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  <p:pic>
        <p:nvPicPr>
          <p:cNvPr id="50" name="Рисунок 49" descr="0_57891_6d797894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70645" y="476672"/>
            <a:ext cx="477335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9" grpId="0"/>
      <p:bldP spid="35" grpId="0"/>
      <p:bldP spid="39" grpId="0"/>
      <p:bldP spid="41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17857"/>
            <a:ext cx="4571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09320"/>
            <a:ext cx="684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3. Человек, который совершает подвиги, защищая Отечество.</a:t>
            </a:r>
            <a:endParaRPr lang="ru-RU" sz="20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552" y="2852936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1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4005064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2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7544" y="4581128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3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5157192"/>
            <a:ext cx="3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95736" y="1772816"/>
            <a:ext cx="33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20486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123728" y="3356992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23728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23728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23728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47664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71600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54766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3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699792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699792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1600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75856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7585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699792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123728" y="566124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547664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42798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04048" y="4005064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Памятник   защитникам Отечества</a:t>
            </a: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п. Междуречье</a:t>
            </a:r>
            <a:endParaRPr lang="ru-RU" dirty="0" smtClean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Кольский  район Мурманской области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78092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47664" y="3933056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33056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393305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3933056"/>
            <a:ext cx="34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3933056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99992" y="3933056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  <p:pic>
        <p:nvPicPr>
          <p:cNvPr id="47" name="Рисунок 46" descr="DSC054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3969" y="20664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Прямоугольник 47"/>
          <p:cNvSpPr/>
          <p:nvPr/>
        </p:nvSpPr>
        <p:spPr>
          <a:xfrm>
            <a:off x="1043608" y="4509120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691680" y="450912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95736" y="4509120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4509120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347864" y="4509120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0" grpId="0"/>
      <p:bldP spid="105" grpId="0" animBg="1"/>
      <p:bldP spid="106" grpId="0" animBg="1"/>
      <p:bldP spid="35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17857"/>
            <a:ext cx="4571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09320"/>
            <a:ext cx="530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4. Как называется место, где человек родился?</a:t>
            </a:r>
            <a:endParaRPr lang="ru-RU" sz="20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552" y="2852936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1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4005064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2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7544" y="4581128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3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5157192"/>
            <a:ext cx="3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4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95736" y="1772816"/>
            <a:ext cx="33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20486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123728" y="3356992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23728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23728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23728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47664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71600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54766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3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699792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699792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1600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75856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7585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699792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123728" y="566124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547664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42798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4005064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Детский сад № 22 «</a:t>
            </a:r>
            <a:r>
              <a:rPr lang="ru-RU" b="1" i="1" dirty="0" err="1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Северяночка</a:t>
            </a:r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 </a:t>
            </a: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п. Междуречье</a:t>
            </a:r>
            <a:endParaRPr lang="ru-RU" dirty="0" smtClean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Кольского района Мурманской области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78092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47664" y="3933056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33056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393305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3933056"/>
            <a:ext cx="34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3933056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99992" y="3933056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43608" y="4509120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691680" y="450912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95736" y="4509120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4509120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347864" y="4509120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3200" dirty="0"/>
          </a:p>
        </p:txBody>
      </p:sp>
      <p:pic>
        <p:nvPicPr>
          <p:cNvPr id="53" name="Содержимое 7" descr="IMG_2774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4084821" y="332656"/>
            <a:ext cx="5059179" cy="352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Прямоугольник 53"/>
          <p:cNvSpPr/>
          <p:nvPr/>
        </p:nvSpPr>
        <p:spPr>
          <a:xfrm>
            <a:off x="467544" y="5085184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43608" y="5085184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19672" y="5085184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3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95736" y="5085184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771800" y="5085184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347864" y="5085184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1" grpId="0"/>
      <p:bldP spid="35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17857"/>
            <a:ext cx="4571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09320"/>
            <a:ext cx="396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5. Правдивый рассказ о прошлом.</a:t>
            </a:r>
            <a:endParaRPr lang="ru-RU" sz="2000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552" y="2852936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1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4005064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2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7544" y="4581128"/>
            <a:ext cx="3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3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5157192"/>
            <a:ext cx="3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4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95736" y="1772816"/>
            <a:ext cx="33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20486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123728" y="3356992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23728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23728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23728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47664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71600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278092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54766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3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699792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699792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1600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75856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75856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699792" y="5085184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123728" y="5661248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547664" y="4509120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427984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4509120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Фрагмент литературно-музыкальной композиции «Уж постоим мы головою за Родину свою»  МДОУ № 22</a:t>
            </a: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п. Междуречье Кольского района Мурманской области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78092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278092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47664" y="3933056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33056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3933056"/>
            <a:ext cx="576000" cy="57606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393305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3933056"/>
            <a:ext cx="34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3933056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99992" y="3933056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43608" y="4509120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691680" y="450912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95736" y="4509120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4509120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347864" y="4509120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5085184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43608" y="5085184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19672" y="5085184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3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95736" y="5085184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771800" y="5085184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347864" y="5085184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200" dirty="0"/>
          </a:p>
        </p:txBody>
      </p:sp>
      <p:pic>
        <p:nvPicPr>
          <p:cNvPr id="60" name="Рисунок 59" descr="DSC033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75448" y="18864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Прямоугольник 60"/>
          <p:cNvSpPr/>
          <p:nvPr/>
        </p:nvSpPr>
        <p:spPr>
          <a:xfrm>
            <a:off x="2267744" y="170080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</a:rPr>
              <a:t>5</a:t>
            </a:r>
            <a:endParaRPr lang="ru-RU" sz="2000" b="1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95736" y="2204864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195736" y="3356992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195736" y="5661248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4653136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Презентацию составила</a:t>
            </a:r>
          </a:p>
          <a:p>
            <a:pPr algn="ctr"/>
            <a:r>
              <a:rPr lang="ru-RU" sz="2000" dirty="0" smtClean="0"/>
              <a:t>старший воспитатель:</a:t>
            </a:r>
          </a:p>
          <a:p>
            <a:pPr algn="ctr"/>
            <a:r>
              <a:rPr lang="ru-RU" sz="2000" b="1" i="1" dirty="0" err="1" smtClean="0"/>
              <a:t>Маннанова</a:t>
            </a:r>
            <a:r>
              <a:rPr lang="ru-RU" sz="2000" b="1" i="1" dirty="0" smtClean="0"/>
              <a:t> Светлана Ивановна</a:t>
            </a:r>
          </a:p>
          <a:p>
            <a:pPr algn="ctr"/>
            <a:r>
              <a:rPr lang="ru-RU" sz="2000" dirty="0" smtClean="0"/>
              <a:t>МДОУ детский сад №22 п. Междуречье </a:t>
            </a:r>
          </a:p>
          <a:p>
            <a:pPr algn="ctr"/>
            <a:r>
              <a:rPr lang="ru-RU" sz="2000" dirty="0" smtClean="0"/>
              <a:t>Кольского района Мурманской области </a:t>
            </a:r>
          </a:p>
          <a:p>
            <a:pPr algn="ctr"/>
            <a:r>
              <a:rPr lang="ru-RU" sz="2000" dirty="0" smtClean="0"/>
              <a:t>2012 г.</a:t>
            </a:r>
            <a:endParaRPr lang="ru-RU" sz="2000" dirty="0"/>
          </a:p>
        </p:txBody>
      </p:sp>
      <p:pic>
        <p:nvPicPr>
          <p:cNvPr id="7" name="Рисунок 6" descr="DSC03172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0"/>
            <a:ext cx="684076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350100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Дети, родители, педагоги - участники проекта  «Истории учиться всегда пригодится 2012 г.»    МДОУ  </a:t>
            </a:r>
            <a:r>
              <a:rPr lang="ru-RU" b="1" i="1" dirty="0" err="1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/с № 22</a:t>
            </a:r>
          </a:p>
          <a:p>
            <a:pPr algn="ctr"/>
            <a:r>
              <a:rPr lang="ru-RU" b="1" i="1" dirty="0" smtClean="0">
                <a:ln>
                  <a:solidFill>
                    <a:srgbClr val="FF6600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п. Междуречье Кольского района Мурманской области</a:t>
            </a:r>
            <a:endParaRPr lang="ru-RU" dirty="0">
              <a:ln>
                <a:solidFill>
                  <a:srgbClr val="FF6600"/>
                </a:solidFill>
              </a:ln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4837_d80bf9da_X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чего начинается Родина…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лавяне в древней руси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72000" cy="3571876"/>
          </a:xfrm>
          <a:prstGeom prst="rect">
            <a:avLst/>
          </a:prstGeom>
        </p:spPr>
      </p:pic>
      <p:pic>
        <p:nvPicPr>
          <p:cNvPr id="5" name="Рисунок 4" descr="DSC086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7219" y="0"/>
            <a:ext cx="4476781" cy="3571876"/>
          </a:xfrm>
          <a:prstGeom prst="rect">
            <a:avLst/>
          </a:prstGeom>
        </p:spPr>
      </p:pic>
      <p:pic>
        <p:nvPicPr>
          <p:cNvPr id="6" name="Рисунок 5" descr="DSC086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3643314"/>
            <a:ext cx="4429124" cy="3214686"/>
          </a:xfrm>
          <a:prstGeom prst="rect">
            <a:avLst/>
          </a:prstGeom>
        </p:spPr>
      </p:pic>
      <p:pic>
        <p:nvPicPr>
          <p:cNvPr id="7" name="Picture 2" descr="G:\занятия славя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70211"/>
            <a:ext cx="4572000" cy="31877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5" y="0"/>
            <a:ext cx="3143273" cy="461665"/>
          </a:xfrm>
          <a:prstGeom prst="rect">
            <a:avLst/>
          </a:prstGeom>
          <a:solidFill>
            <a:srgbClr val="6633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rgbClr val="FFFF66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Русь изначальная…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429000"/>
            <a:ext cx="5643602" cy="461665"/>
          </a:xfrm>
          <a:prstGeom prst="rect">
            <a:avLst/>
          </a:prstGeom>
          <a:solidFill>
            <a:srgbClr val="6633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rgbClr val="FFFF66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жили раньше наши предки - славяне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а 3 богатыр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  <a:solidFill>
            <a:srgbClr val="6633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Богатыри славной Руси…               </a:t>
            </a:r>
            <a:r>
              <a:rPr lang="ru-RU" sz="20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Васнецов «Богатыри»                        </a:t>
            </a:r>
            <a:endParaRPr lang="ru-RU" sz="200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юри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42981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6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8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Князь </a:t>
            </a:r>
            <a:r>
              <a:rPr lang="ru-RU" sz="2800" b="1" i="1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Рюрик</a:t>
            </a:r>
            <a:r>
              <a:rPr lang="ru-RU" sz="28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основатель       государства Российского</a:t>
            </a:r>
            <a:endParaRPr lang="ru-RU" sz="280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ор василия блаженног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Наша    столица          –        город-герой</a:t>
            </a:r>
            <a:endParaRPr lang="ru-RU" sz="320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ник М и п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22860"/>
            <a:ext cx="9144000" cy="6880860"/>
          </a:xfrm>
        </p:spPr>
      </p:pic>
      <p:sp>
        <p:nvSpPr>
          <p:cNvPr id="5" name="Прямоугольник 4"/>
          <p:cNvSpPr/>
          <p:nvPr/>
        </p:nvSpPr>
        <p:spPr>
          <a:xfrm>
            <a:off x="4644008" y="6237312"/>
            <a:ext cx="449999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 К.Минину и Д.Пожарскому</a:t>
            </a:r>
            <a:endParaRPr lang="ru-RU" sz="190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Отчизны верные сыны…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родинсое сражние  панорам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Недаром помнит вся Россия</a:t>
            </a:r>
          </a:p>
          <a:p>
            <a:r>
              <a:rPr lang="ru-RU" sz="3600" b="1" i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 День  Бородина…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utuzov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 l="-31"/>
          <a:stretch>
            <a:fillRect/>
          </a:stretch>
        </p:blipFill>
        <p:spPr>
          <a:xfrm>
            <a:off x="5004048" y="0"/>
            <a:ext cx="3600450" cy="477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6d0762de688b79cfaa1654c8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4897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5013176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>
                  <a:solidFill>
                    <a:srgbClr val="FFC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М. И. Кутузову и славным сынам русского народа</a:t>
            </a:r>
            <a:endParaRPr lang="ru-RU" sz="2800" dirty="0">
              <a:ln w="11430">
                <a:solidFill>
                  <a:srgbClr val="FFC000"/>
                </a:solidFill>
              </a:ln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325</Words>
  <Application>Microsoft Office PowerPoint</Application>
  <PresentationFormat>Экран (4:3)</PresentationFormat>
  <Paragraphs>346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блоку познавательно-развивающих занятий  «Истории учиться всегда пригодится» (в рамках авторского проекта  по гражданско-патриотическому воспитанию дошкольников) 2012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GH0ST549</dc:creator>
  <cp:lastModifiedBy>revaz</cp:lastModifiedBy>
  <cp:revision>30</cp:revision>
  <dcterms:created xsi:type="dcterms:W3CDTF">2012-03-11T19:46:52Z</dcterms:created>
  <dcterms:modified xsi:type="dcterms:W3CDTF">2013-04-07T21:10:03Z</dcterms:modified>
</cp:coreProperties>
</file>