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8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6" r:id="rId15"/>
    <p:sldId id="270" r:id="rId16"/>
    <p:sldId id="271" r:id="rId17"/>
    <p:sldId id="272" r:id="rId18"/>
    <p:sldId id="275" r:id="rId19"/>
    <p:sldId id="277" r:id="rId20"/>
    <p:sldId id="279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8574D-86A1-43A0-AFA2-A34331B353AF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9C1C3-222A-4962-AE21-2B46613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DFBBD-830F-42C6-8EAF-D9AB843F7C39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E038B-6817-432A-81DB-E3613BC6F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0BDAA-4D31-4612-B95A-2CF2343293E3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90C5-DD56-4FE5-8210-125020ED4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DADB-568F-4F70-9A80-6351C6BC7B26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DC5D4-4272-4401-A599-5FF5E7242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9C82-3526-49EE-BFF4-D17E94CA5271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97065-3B8C-4A42-AB2C-D492B8C58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A835-DDE4-4069-B773-4AE2165E85C3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A2B7-D65F-4A63-B61B-6C0422F57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24E89-ED9C-4F67-83CA-51851C3927A6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BF8F4-0163-4996-A1EC-FE9D1F465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D815-BEFD-4B66-8640-670FBB460B05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F8A0C-07E6-4F38-B8DF-DB101CF2D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547A2-CDEE-4D76-A68F-5F36D520F8C0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BCFD4-EDC8-4E37-A912-6472A2B63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084F6-9894-4C26-B76D-AE75EE0C2323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6F0C-EE77-4219-8281-ACBB33482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13B5D-3B8E-41B7-9C58-4254220CAFDA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1B369-9AAF-493A-B9B8-74DD806E2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82C253-C8B6-425B-966D-1F305C53D7A7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DC2480-0168-4D80-BC0F-EB9ED0EA3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5"/>
          <p:cNvSpPr>
            <a:spLocks noGrp="1"/>
          </p:cNvSpPr>
          <p:nvPr>
            <p:ph type="title"/>
          </p:nvPr>
        </p:nvSpPr>
        <p:spPr>
          <a:xfrm>
            <a:off x="457200" y="1285875"/>
            <a:ext cx="8229600" cy="4000500"/>
          </a:xfrm>
        </p:spPr>
        <p:txBody>
          <a:bodyPr/>
          <a:lstStyle/>
          <a:p>
            <a:r>
              <a:rPr lang="ru-RU" sz="3200" smtClean="0"/>
              <a:t>Как приобщить ребенка к чтению?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                         </a:t>
            </a:r>
            <a:r>
              <a:rPr lang="ru-RU" sz="1800" smtClean="0"/>
              <a:t>Презентация к статье Лобановой М.Д.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Красочные подписные издания повышают внимание</a:t>
            </a:r>
          </a:p>
        </p:txBody>
      </p:sp>
      <p:pic>
        <p:nvPicPr>
          <p:cNvPr id="22530" name="Содержимое 3" descr="CIMG935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Завсегдатай библиотеки</a:t>
            </a:r>
          </a:p>
        </p:txBody>
      </p:sp>
      <p:pic>
        <p:nvPicPr>
          <p:cNvPr id="23554" name="Содержимое 3" descr="CIMG935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Выставки книг местных авторов – всегда актуальны</a:t>
            </a:r>
          </a:p>
        </p:txBody>
      </p:sp>
      <p:pic>
        <p:nvPicPr>
          <p:cNvPr id="24578" name="Содержимое 3" descr="CIMG935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Игра «Найди книги» на библиотечном уроке</a:t>
            </a:r>
          </a:p>
        </p:txBody>
      </p:sp>
      <p:pic>
        <p:nvPicPr>
          <p:cNvPr id="25602" name="Содержимое 3" descr="CIMG936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На библиотечном уроке «Правила пользования библиотекой»</a:t>
            </a:r>
          </a:p>
        </p:txBody>
      </p:sp>
      <p:pic>
        <p:nvPicPr>
          <p:cNvPr id="26626" name="Содержимое 3" descr="CIMG936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Презентация выставки к юбилею родного улуса</a:t>
            </a:r>
          </a:p>
        </p:txBody>
      </p:sp>
      <p:pic>
        <p:nvPicPr>
          <p:cNvPr id="27650" name="Содержимое 3" descr="CIMG937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Победители конкурса «Лучшие читатели»</a:t>
            </a:r>
          </a:p>
        </p:txBody>
      </p:sp>
      <p:pic>
        <p:nvPicPr>
          <p:cNvPr id="28674" name="Содержимое 3" descr="CIMG938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В читальном зале всегда многолюдно</a:t>
            </a:r>
          </a:p>
        </p:txBody>
      </p:sp>
      <p:pic>
        <p:nvPicPr>
          <p:cNvPr id="29698" name="Содержимое 3" descr="CIMG940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Чтение – основа знания</a:t>
            </a:r>
          </a:p>
        </p:txBody>
      </p:sp>
      <p:pic>
        <p:nvPicPr>
          <p:cNvPr id="30722" name="Содержимое 3" descr="CIMG964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Патриотическое воспитание</a:t>
            </a:r>
          </a:p>
        </p:txBody>
      </p:sp>
      <p:pic>
        <p:nvPicPr>
          <p:cNvPr id="31746" name="Содержимое 3" descr="CIMG966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Чтобы хорошо учиться, нужно много читать</a:t>
            </a:r>
          </a:p>
        </p:txBody>
      </p:sp>
      <p:pic>
        <p:nvPicPr>
          <p:cNvPr id="14338" name="Содержимое 4" descr="школьник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90850" y="1792288"/>
            <a:ext cx="3162300" cy="4143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Конкурс рисунков по прочитанным произведениям</a:t>
            </a:r>
          </a:p>
        </p:txBody>
      </p:sp>
      <p:pic>
        <p:nvPicPr>
          <p:cNvPr id="32770" name="Содержимое 3" descr="DSCF085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Занятие-игра «Солнце для вас»</a:t>
            </a:r>
          </a:p>
        </p:txBody>
      </p:sp>
      <p:pic>
        <p:nvPicPr>
          <p:cNvPr id="33794" name="Содержимое 3" descr="CIMG964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Коллаж из вырезков «Солнце для вас»</a:t>
            </a:r>
          </a:p>
        </p:txBody>
      </p:sp>
      <p:pic>
        <p:nvPicPr>
          <p:cNvPr id="34818" name="Содержимое 3" descr="CIMG966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Встреча с автором книги</a:t>
            </a:r>
          </a:p>
        </p:txBody>
      </p:sp>
      <p:pic>
        <p:nvPicPr>
          <p:cNvPr id="35842" name="Содержимое 3" descr="DSC0001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Выступление о любимом писателе</a:t>
            </a:r>
          </a:p>
        </p:txBody>
      </p:sp>
      <p:pic>
        <p:nvPicPr>
          <p:cNvPr id="36866" name="Содержимое 3" descr="DSC0002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На читательской конференции</a:t>
            </a:r>
          </a:p>
        </p:txBody>
      </p:sp>
      <p:pic>
        <p:nvPicPr>
          <p:cNvPr id="37890" name="Содержимое 3" descr="DSC0003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«Книга - великая вещь, пока человек ею умеет пользоваться»</a:t>
            </a:r>
          </a:p>
        </p:txBody>
      </p:sp>
      <p:pic>
        <p:nvPicPr>
          <p:cNvPr id="15362" name="Содержимое 3" descr="CIMG928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1688" y="1785938"/>
            <a:ext cx="4500562" cy="4340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На внеурочном занятии по ФГОС во 2-м классе «Книжкины друзья»</a:t>
            </a:r>
          </a:p>
        </p:txBody>
      </p:sp>
      <p:pic>
        <p:nvPicPr>
          <p:cNvPr id="16386" name="Содержимое 3" descr="CIMG928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3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4429125"/>
          </a:xfrm>
        </p:spPr>
        <p:txBody>
          <a:bodyPr/>
          <a:lstStyle/>
          <a:p>
            <a:pPr algn="just"/>
            <a:r>
              <a:rPr lang="ru-RU" sz="2800" smtClean="0"/>
              <a:t>      Выставки всегда популярны для читателей, они помогают увеличению количества читателей в библиотеке, пользуются спросом, проводятся презентации выставок, лучше одалживают книги с витрины, чем с полок, поэтому  выставки меняются еженедельно, по знаменательным и юбилейным датам, праздникам, школьным мероприятиям.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Наша школа носит его имя</a:t>
            </a:r>
          </a:p>
        </p:txBody>
      </p:sp>
      <p:pic>
        <p:nvPicPr>
          <p:cNvPr id="18434" name="Содержимое 3" descr="CIMG928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Презентация выставки «Зачинатель эвенской литературы – Тарабукин Н.С.»</a:t>
            </a:r>
          </a:p>
        </p:txBody>
      </p:sp>
      <p:pic>
        <p:nvPicPr>
          <p:cNvPr id="19458" name="Содержимое 3" descr="CIMG929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Приобщение к чтению начинается с чтения газет</a:t>
            </a:r>
          </a:p>
        </p:txBody>
      </p:sp>
      <p:pic>
        <p:nvPicPr>
          <p:cNvPr id="20482" name="Содержимое 3" descr="CIMG932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Выставка «Новые книги» притягивает читателей</a:t>
            </a:r>
          </a:p>
        </p:txBody>
      </p:sp>
      <p:pic>
        <p:nvPicPr>
          <p:cNvPr id="21506" name="Содержимое 3" descr="CIMG934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166</Words>
  <PresentationFormat>Экран (4:3)</PresentationFormat>
  <Paragraphs>25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Calibri</vt:lpstr>
      <vt:lpstr>Arial</vt:lpstr>
      <vt:lpstr>Тема Office</vt:lpstr>
      <vt:lpstr>Как приобщить ребенка к чтению?                            Презентация к статье Лобановой М.Д.</vt:lpstr>
      <vt:lpstr>Чтобы хорошо учиться, нужно много читать</vt:lpstr>
      <vt:lpstr>«Книга - великая вещь, пока человек ею умеет пользоваться»</vt:lpstr>
      <vt:lpstr>На внеурочном занятии по ФГОС во 2-м классе «Книжкины друзья»</vt:lpstr>
      <vt:lpstr>      Выставки всегда популярны для читателей, они помогают увеличению количества читателей в библиотеке, пользуются спросом, проводятся презентации выставок, лучше одалживают книги с витрины, чем с полок, поэтому  выставки меняются еженедельно, по знаменательным и юбилейным датам, праздникам, школьным мероприятиям.</vt:lpstr>
      <vt:lpstr>Наша школа носит его имя</vt:lpstr>
      <vt:lpstr>Презентация выставки «Зачинатель эвенской литературы – Тарабукин Н.С.»</vt:lpstr>
      <vt:lpstr>Приобщение к чтению начинается с чтения газет</vt:lpstr>
      <vt:lpstr>Выставка «Новые книги» притягивает читателей</vt:lpstr>
      <vt:lpstr>Красочные подписные издания повышают внимание</vt:lpstr>
      <vt:lpstr>Завсегдатай библиотеки</vt:lpstr>
      <vt:lpstr>Выставки книг местных авторов – всегда актуальны</vt:lpstr>
      <vt:lpstr>Игра «Найди книги» на библиотечном уроке</vt:lpstr>
      <vt:lpstr>На библиотечном уроке «Правила пользования библиотекой»</vt:lpstr>
      <vt:lpstr>Презентация выставки к юбилею родного улуса</vt:lpstr>
      <vt:lpstr>Победители конкурса «Лучшие читатели»</vt:lpstr>
      <vt:lpstr>В читальном зале всегда многолюдно</vt:lpstr>
      <vt:lpstr>Чтение – основа знания</vt:lpstr>
      <vt:lpstr>Патриотическое воспитание</vt:lpstr>
      <vt:lpstr>Конкурс рисунков по прочитанным произведениям</vt:lpstr>
      <vt:lpstr>Занятие-игра «Солнце для вас»</vt:lpstr>
      <vt:lpstr>Коллаж из вырезков «Солнце для вас»</vt:lpstr>
      <vt:lpstr>Встреча с автором книги</vt:lpstr>
      <vt:lpstr>Выступление о любимом писателе</vt:lpstr>
      <vt:lpstr>На читательской конференции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приобщить ребенка к чтению?                            Презентация к статье Лобановой М.Д.</dc:title>
  <cp:lastModifiedBy>nadezhda.pronskaya</cp:lastModifiedBy>
  <cp:revision>9</cp:revision>
  <dcterms:modified xsi:type="dcterms:W3CDTF">2013-04-16T13:17:21Z</dcterms:modified>
</cp:coreProperties>
</file>