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63" r:id="rId4"/>
    <p:sldId id="265" r:id="rId5"/>
    <p:sldId id="297" r:id="rId6"/>
    <p:sldId id="298" r:id="rId7"/>
    <p:sldId id="261" r:id="rId8"/>
    <p:sldId id="299" r:id="rId9"/>
    <p:sldId id="300" r:id="rId10"/>
    <p:sldId id="306" r:id="rId11"/>
    <p:sldId id="286" r:id="rId12"/>
    <p:sldId id="301" r:id="rId13"/>
    <p:sldId id="302" r:id="rId14"/>
    <p:sldId id="303" r:id="rId15"/>
    <p:sldId id="309" r:id="rId16"/>
    <p:sldId id="277" r:id="rId17"/>
    <p:sldId id="266" r:id="rId18"/>
    <p:sldId id="305" r:id="rId19"/>
    <p:sldId id="304" r:id="rId20"/>
    <p:sldId id="307" r:id="rId21"/>
    <p:sldId id="291" r:id="rId22"/>
    <p:sldId id="288" r:id="rId23"/>
    <p:sldId id="294" r:id="rId24"/>
    <p:sldId id="264" r:id="rId25"/>
    <p:sldId id="27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19E"/>
    <a:srgbClr val="FFCC99"/>
    <a:srgbClr val="E8E5AA"/>
    <a:srgbClr val="DFDFAB"/>
    <a:srgbClr val="E1D58B"/>
    <a:srgbClr val="99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59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C97D-7216-40B0-8F58-85F205587E15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F0D26-DB2D-4BA6-8AC3-E84A56743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F13F-AFED-4D4B-B446-BDF1C475659D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146C-FBD8-48DC-8AD4-05B4B8031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9544E-3648-4866-90B2-F9E259EC9560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E0EF8-4EB7-4F81-BBE6-0C4BAD5C1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3F0B-66F0-4102-A02F-CB0C680A261D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56E9-4A5C-4C7F-A419-01DA5B023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EDCCF-E38B-4919-AC28-4C719F5C3D3F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3B62-6F6A-41AA-A10E-1D863737A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EC60-E7ED-4B6A-8E02-9E1A1F9FEA98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E033-FBA9-48B3-A5AC-5064ADA85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ADEF-E2CF-4021-8664-E0EBB4668757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76A6-0684-4B5C-9948-F24124127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0B979-11C6-48F1-8D69-5353A921D126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12008-BCAB-4944-A847-6C27DD71B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904E4-F66E-4C23-A85A-CB5857DF0A00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35E9-1F5E-4633-9B0D-ED47E2805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C803-202B-44A2-96C0-CC76D42378E0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9B0D8-93DE-45C6-891C-4D90BC59B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132AB-F044-41BC-B922-AE34FB2CF272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B0EB-A77C-48F4-82CC-F08DC0F86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CB19E"/>
            </a:gs>
            <a:gs pos="35001">
              <a:srgbClr val="ECB19E"/>
            </a:gs>
            <a:gs pos="64999">
              <a:srgbClr val="F0EBD5"/>
            </a:gs>
            <a:gs pos="100000">
              <a:srgbClr val="D1C39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4547BC-3266-43B1-A0B6-A0DC29B9FE1A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C9EA4-F8D2-4D30-A9D8-A0B622E36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strips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gaspiko.ru/upload/1234175797.93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victory.mvk.ru/images/stories/victory/letters/image009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ДНС\Desktop\мамины документы\военно-полевая почта\письма-треугольники\1304146616_in_days_of_war_2145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643063"/>
            <a:ext cx="4352925" cy="4483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Пока затишье и пока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Блестит во мраке капля света,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 спи, солдат, у огонька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 изложи из далека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Слова любви, слова привета…</a:t>
            </a:r>
          </a:p>
        </p:txBody>
      </p:sp>
      <p:pic>
        <p:nvPicPr>
          <p:cNvPr id="5" name="Picture 2" descr="C:\Documents and Settings\Администратор\Рабочий стол\фединой\66799fedaaebeb2ac15282785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414838" y="765175"/>
            <a:ext cx="4478337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:\фото ВОВ\В бою\744221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58054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ДНС\Desktop\мамины документы\военно-полевая почта\письма-треугольники\0_5e713_7e826373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350" y="3335338"/>
            <a:ext cx="52197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ДНС\Desktop\мамины документы\военно-полевая почта\письма-треугольники\0_6c86c_dcd0c5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446088"/>
            <a:ext cx="88757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НС\Desktop\мамины документы\военно-полевая почта\письма-треугольники\1241947268_1241865679_pisma_16.jpg"/>
          <p:cNvPicPr>
            <a:picLocks noChangeAspect="1" noChangeArrowheads="1"/>
          </p:cNvPicPr>
          <p:nvPr/>
        </p:nvPicPr>
        <p:blipFill>
          <a:blip r:embed="rId2"/>
          <a:srcRect b="51221"/>
          <a:stretch>
            <a:fillRect/>
          </a:stretch>
        </p:blipFill>
        <p:spPr bwMode="auto">
          <a:xfrm>
            <a:off x="179388" y="404813"/>
            <a:ext cx="874553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ДНС\Desktop\мамины документы\военно-полевая почта\письма-треугольники\1241947268_1241865679_pisma_16.jpg"/>
          <p:cNvPicPr>
            <a:picLocks noChangeAspect="1" noChangeArrowheads="1"/>
          </p:cNvPicPr>
          <p:nvPr/>
        </p:nvPicPr>
        <p:blipFill>
          <a:blip r:embed="rId2"/>
          <a:srcRect t="50000" b="1221"/>
          <a:stretch>
            <a:fillRect/>
          </a:stretch>
        </p:blipFill>
        <p:spPr bwMode="auto">
          <a:xfrm>
            <a:off x="323850" y="476250"/>
            <a:ext cx="842486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ДНС\Desktop\мамины документы\военно-полевая почта\письма-треугольники\f_4be4772c748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7630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Фронтовое письмо. Ф.6698, оп.1, ед.хр.1">
            <a:hlinkClick r:id="rId2" tooltip="&quot;Фронтовое письмо. Ф.6698, оп.1, ед.хр.1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84978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Рабочий стол\фединой\857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85750"/>
            <a:ext cx="4162425" cy="606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4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ru-RU" sz="3600" b="1" smtClean="0">
                <a:latin typeface="Cambria" pitchFamily="18" charset="0"/>
                <a:cs typeface="Times New Roman" pitchFamily="18" charset="0"/>
              </a:rPr>
              <a:t>Строки из письма В.И. Волкова</a:t>
            </a:r>
          </a:p>
        </p:txBody>
      </p:sp>
      <p:sp>
        <p:nvSpPr>
          <p:cNvPr id="29698" name="Содержимое 5"/>
          <p:cNvSpPr>
            <a:spLocks noGrp="1"/>
          </p:cNvSpPr>
          <p:nvPr>
            <p:ph idx="1"/>
          </p:nvPr>
        </p:nvSpPr>
        <p:spPr>
          <a:xfrm>
            <a:off x="357188" y="1717675"/>
            <a:ext cx="8607425" cy="394335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«Многоуважаемая Маня!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Шлю привет детям – Зое, Коле и Вале.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Я жив-здоров.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Манечка, береги детей. Обрати внимание на здоровье Зои.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Она у нас слабенькая. Ей нужно пить молоко».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НС\Desktop\мамины документы\военно-полевая почта\письма-треугольники\622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50825" y="377825"/>
            <a:ext cx="8564563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4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Строки из письма Олега Нечитовского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88" y="1285875"/>
            <a:ext cx="8358187" cy="5357813"/>
          </a:xfrm>
        </p:spPr>
        <p:txBody>
          <a:bodyPr rtlCol="0">
            <a:normAutofit fontScale="77500" lnSpcReduction="20000"/>
          </a:bodyPr>
          <a:lstStyle/>
          <a:p>
            <a:pPr marL="4763" indent="266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«Прощай, дорогая мамочка!</a:t>
            </a:r>
          </a:p>
          <a:p>
            <a:pPr marL="4763" indent="266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мое предсмертное письмо, и, если ты его получишь, знай, что сына у тебя больше нет. Я погиб как твой сын и как сын Родины. Я не пощадил своей жизни за благо и счастье людей, за вашу спокойную старость, за счастливую жизнь детей.</a:t>
            </a:r>
          </a:p>
          <a:p>
            <a:pPr marL="4763" indent="266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Плакать не нужно! Гордись и помни меня. Рассказывай тем, которые еще только растут, что был у тебя сын и что он, не жалел себя, отдал свою жизнь за их счастье, за их радости. </a:t>
            </a:r>
          </a:p>
          <a:p>
            <a:pPr marL="4763" indent="266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очень волнуюсь, когда пишу тебе это письмо, но твердо верю, что то, что не успел сделать я, закончат мои товарищи. Фашистов сметут с лица земли, им и на том свете не будет спокойствия. </a:t>
            </a:r>
          </a:p>
          <a:p>
            <a:pPr marL="4763" indent="266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Целую в последний раз крепко, крепко! </a:t>
            </a:r>
          </a:p>
          <a:p>
            <a:pPr marL="4763" indent="266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Твой сын Олег»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Cambria" pitchFamily="18" charset="0"/>
                <a:cs typeface="Times New Roman" pitchFamily="18" charset="0"/>
              </a:rPr>
              <a:t>Письма</a:t>
            </a:r>
            <a:r>
              <a:rPr lang="en-US" b="1" smtClean="0">
                <a:latin typeface="Cambria" pitchFamily="18" charset="0"/>
                <a:cs typeface="Times New Roman" pitchFamily="18" charset="0"/>
              </a:rPr>
              <a:t>,</a:t>
            </a:r>
            <a:r>
              <a:rPr lang="ru-RU" b="1" smtClean="0">
                <a:latin typeface="Cambria" pitchFamily="18" charset="0"/>
                <a:cs typeface="Times New Roman" pitchFamily="18" charset="0"/>
              </a:rPr>
              <a:t> опалённые войной</a:t>
            </a:r>
          </a:p>
        </p:txBody>
      </p:sp>
      <p:pic>
        <p:nvPicPr>
          <p:cNvPr id="14338" name="Picture 2" descr="C:\Users\ДНС\Desktop\мамины документы\военно-полевая почта\письма-треугольники\9ae8b7c658e775de2397060918cf27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12875"/>
            <a:ext cx="62642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НС\Desktop\мамины документы\военно-полевая почта\письма-треугольники\74063961_5ik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250825" y="173038"/>
            <a:ext cx="8642350" cy="651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ДНС\Desktop\мамины документы\военно-полевая почта\письма-треугольники\b1a1631310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0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C:\Users\ДНС\Desktop\мамины документы\военно-полевая почта\письма-треугольники\0_2ced5_4967611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075" y="1773238"/>
            <a:ext cx="48609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3317" name="Picture 5" descr="C:\Users\ДНС\Desktop\мамины документы\военно-полевая почта\письма-треугольники\polevaya_pocht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56340">
            <a:off x="179388" y="3449638"/>
            <a:ext cx="4927600" cy="310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НС\Desktop\мамины документы\военно-полевая почта\письма-треугольники\Soldjers_triangle_lett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5" t="2432" r="68773" b="42442"/>
          <a:stretch>
            <a:fillRect/>
          </a:stretch>
        </p:blipFill>
        <p:spPr bwMode="auto">
          <a:xfrm>
            <a:off x="1908175" y="260350"/>
            <a:ext cx="4824413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ДНС\Desktop\мамины документы\военно-полевая почта\письма-треугольники\Soldjers_triangle_lett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27" t="2228" r="36156" b="42535"/>
          <a:stretch>
            <a:fillRect/>
          </a:stretch>
        </p:blipFill>
        <p:spPr bwMode="auto">
          <a:xfrm>
            <a:off x="1835150" y="188913"/>
            <a:ext cx="4849813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ДНС\Desktop\мамины документы\военно-полевая почта\письма-треугольники\Soldjers_triangle_lett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38" t="18649" b="42535"/>
          <a:stretch>
            <a:fillRect/>
          </a:stretch>
        </p:blipFill>
        <p:spPr bwMode="auto">
          <a:xfrm>
            <a:off x="1476375" y="1052513"/>
            <a:ext cx="5900738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ДНС\Desktop\мамины документы\военно-полевая почта\письма-треугольники\Soldjers_triangle_lett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0" t="61943" r="68103"/>
          <a:stretch>
            <a:fillRect/>
          </a:stretch>
        </p:blipFill>
        <p:spPr bwMode="auto">
          <a:xfrm>
            <a:off x="1476375" y="620713"/>
            <a:ext cx="60833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hzakl.luga.ru/files/pobeda/img/ugol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733551">
            <a:off x="257175" y="555625"/>
            <a:ext cx="4799013" cy="26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C:\Users\ДНС\Desktop\мамины документы\военно-полевая почта\письма-треугольники\4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9972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3" name="Рисунок 4" descr="День Побед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076700"/>
            <a:ext cx="23764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2" descr="F:\фединой\0_29209_f5e24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2" name="Picture 2" descr="C:\Documents and Settings\Администратор\Рабочий стол\фединой\093fc0b29620f462e37aac05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мамины документы\военно-полевая почта\письма-треугольники\4129.jpg"/>
          <p:cNvPicPr>
            <a:picLocks noChangeAspect="1" noChangeArrowheads="1"/>
          </p:cNvPicPr>
          <p:nvPr/>
        </p:nvPicPr>
        <p:blipFill>
          <a:blip r:embed="rId2"/>
          <a:srcRect t="4975" r="2718" b="10103"/>
          <a:stretch>
            <a:fillRect/>
          </a:stretch>
        </p:blipFill>
        <p:spPr bwMode="auto">
          <a:xfrm rot="21052449">
            <a:off x="223838" y="500063"/>
            <a:ext cx="4141787" cy="271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ДНС\Desktop\мамины документы\военно-полевая почта\письма-треугольники\b_12675917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29000"/>
            <a:ext cx="39052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716463" y="758825"/>
            <a:ext cx="439261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>
                <a:latin typeface="Cambria" pitchFamily="18" charset="0"/>
                <a:cs typeface="Times New Roman" pitchFamily="18" charset="0"/>
              </a:rPr>
              <a:t>Писем белые стаи</a:t>
            </a:r>
            <a:br>
              <a:rPr lang="ru-RU" sz="2800" b="1" i="1">
                <a:latin typeface="Cambria" pitchFamily="18" charset="0"/>
                <a:cs typeface="Times New Roman" pitchFamily="18" charset="0"/>
              </a:rPr>
            </a:br>
            <a:r>
              <a:rPr lang="ru-RU" sz="2800" b="1" i="1">
                <a:latin typeface="Cambria" pitchFamily="18" charset="0"/>
                <a:cs typeface="Times New Roman" pitchFamily="18" charset="0"/>
              </a:rPr>
              <a:t>Прилетали на Русь.</a:t>
            </a:r>
            <a:br>
              <a:rPr lang="ru-RU" sz="2800" b="1" i="1">
                <a:latin typeface="Cambria" pitchFamily="18" charset="0"/>
                <a:cs typeface="Times New Roman" pitchFamily="18" charset="0"/>
              </a:rPr>
            </a:br>
            <a:r>
              <a:rPr lang="ru-RU" sz="2800" b="1" i="1">
                <a:latin typeface="Cambria" pitchFamily="18" charset="0"/>
                <a:cs typeface="Times New Roman" pitchFamily="18" charset="0"/>
              </a:rPr>
              <a:t>Их с волнением читали,</a:t>
            </a:r>
            <a:br>
              <a:rPr lang="ru-RU" sz="2800" b="1" i="1">
                <a:latin typeface="Cambria" pitchFamily="18" charset="0"/>
                <a:cs typeface="Times New Roman" pitchFamily="18" charset="0"/>
              </a:rPr>
            </a:br>
            <a:r>
              <a:rPr lang="ru-RU" sz="2800" b="1" i="1">
                <a:latin typeface="Cambria" pitchFamily="18" charset="0"/>
                <a:cs typeface="Times New Roman" pitchFamily="18" charset="0"/>
              </a:rPr>
              <a:t>Знали их наизусть.</a:t>
            </a:r>
            <a:br>
              <a:rPr lang="ru-RU" sz="2800" b="1" i="1">
                <a:latin typeface="Cambria" pitchFamily="18" charset="0"/>
                <a:cs typeface="Times New Roman" pitchFamily="18" charset="0"/>
              </a:rPr>
            </a:br>
            <a:r>
              <a:rPr lang="ru-RU" sz="2800" b="1" i="1">
                <a:latin typeface="Cambria" pitchFamily="18" charset="0"/>
                <a:cs typeface="Times New Roman" pitchFamily="18" charset="0"/>
              </a:rPr>
              <a:t>Эти письма поныне</a:t>
            </a:r>
            <a:br>
              <a:rPr lang="ru-RU" sz="2800" b="1" i="1">
                <a:latin typeface="Cambria" pitchFamily="18" charset="0"/>
                <a:cs typeface="Times New Roman" pitchFamily="18" charset="0"/>
              </a:rPr>
            </a:br>
            <a:r>
              <a:rPr lang="ru-RU" sz="2800" b="1" i="1">
                <a:latin typeface="Cambria" pitchFamily="18" charset="0"/>
                <a:cs typeface="Times New Roman" pitchFamily="18" charset="0"/>
              </a:rPr>
              <a:t>Не теряют, не жгут,</a:t>
            </a:r>
            <a:br>
              <a:rPr lang="ru-RU" sz="2800" b="1" i="1">
                <a:latin typeface="Cambria" pitchFamily="18" charset="0"/>
                <a:cs typeface="Times New Roman" pitchFamily="18" charset="0"/>
              </a:rPr>
            </a:br>
            <a:r>
              <a:rPr lang="ru-RU" sz="2800" b="1" i="1">
                <a:latin typeface="Cambria" pitchFamily="18" charset="0"/>
                <a:cs typeface="Times New Roman" pitchFamily="18" charset="0"/>
              </a:rPr>
              <a:t>Как большую святыню</a:t>
            </a:r>
            <a:br>
              <a:rPr lang="ru-RU" sz="2800" b="1" i="1">
                <a:latin typeface="Cambria" pitchFamily="18" charset="0"/>
                <a:cs typeface="Times New Roman" pitchFamily="18" charset="0"/>
              </a:rPr>
            </a:br>
            <a:r>
              <a:rPr lang="ru-RU" sz="2800" b="1" i="1">
                <a:latin typeface="Cambria" pitchFamily="18" charset="0"/>
                <a:cs typeface="Times New Roman" pitchFamily="18" charset="0"/>
              </a:rPr>
              <a:t>Сыновьям берегут. </a:t>
            </a:r>
            <a:endParaRPr lang="ru-RU" sz="2800" i="1"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фединой\168963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6988"/>
            <a:ext cx="8429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мамины документы\военно-полевая почта\письма-треугольники\6895_1314970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5036">
            <a:off x="125413" y="180975"/>
            <a:ext cx="46640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7" name="Picture 3" descr="C:\Users\ДНС\Desktop\мамины документы\военно-полевая почта\письма-треугольники\post-2-132415884997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412875"/>
            <a:ext cx="3095625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2" descr="F:\фединой\232792-44e46-31309425-m549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644900"/>
            <a:ext cx="48244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мамины документы\военно-полевая почта\письма-треугольники\x_f1325d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43628">
            <a:off x="395288" y="433388"/>
            <a:ext cx="5689600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8434" name="Picture 3" descr="C:\Users\ДНС\Desktop\мамины документы\военно-полевая почта\письма-треугольники\treugolnik-300x22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3033713"/>
            <a:ext cx="4752975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6" descr="http://www.victory.mvk.ru/images/stories/victory/letters/image009.jpg"/>
          <p:cNvPicPr>
            <a:picLocks noGrp="1"/>
          </p:cNvPicPr>
          <p:nvPr>
            <p:ph sz="half" idx="2"/>
          </p:nvPr>
        </p:nvPicPr>
        <p:blipFill>
          <a:blip r:embed="rId2" r:link="rId3"/>
          <a:srcRect b="3908"/>
          <a:stretch>
            <a:fillRect/>
          </a:stretch>
        </p:blipFill>
        <p:spPr>
          <a:xfrm>
            <a:off x="468313" y="333375"/>
            <a:ext cx="3743325" cy="4679950"/>
          </a:xfrm>
        </p:spPr>
      </p:pic>
      <p:pic>
        <p:nvPicPr>
          <p:cNvPr id="7" name="Содержимое 4" descr="image005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268413"/>
            <a:ext cx="36004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ДНС\Desktop\мамины документы\военно-полевая почта\письма-треугольники\99cf4638014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82588"/>
            <a:ext cx="8713788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НС\Desktop\мамины документы\военно-полевая почта\письма-треугольники\photo1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254000"/>
            <a:ext cx="8829675" cy="627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209</Words>
  <Application>Microsoft Office PowerPoint</Application>
  <PresentationFormat>Экран (4:3)</PresentationFormat>
  <Paragraphs>20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Arial</vt:lpstr>
      <vt:lpstr>Cambria</vt:lpstr>
      <vt:lpstr>Times New Roman</vt:lpstr>
      <vt:lpstr>Тема Office</vt:lpstr>
      <vt:lpstr>Слайд 1</vt:lpstr>
      <vt:lpstr>Письма, опалённые войной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Строки из письма В.И. Волкова</vt:lpstr>
      <vt:lpstr>Слайд 18</vt:lpstr>
      <vt:lpstr>Строки из письма Олега Нечитовского 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Письма опаленные войной</dc:title>
  <dc:creator>Admin</dc:creator>
  <cp:lastModifiedBy>User</cp:lastModifiedBy>
  <cp:revision>117</cp:revision>
  <dcterms:created xsi:type="dcterms:W3CDTF">2010-11-24T17:29:51Z</dcterms:created>
  <dcterms:modified xsi:type="dcterms:W3CDTF">2013-03-10T15:45:15Z</dcterms:modified>
</cp:coreProperties>
</file>