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DFE5F-771A-4C21-B9ED-41A21D1CD1A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C560-16E2-4C12-A785-1A3B499809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диаграмм и графиков в электронных таблицах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Табличный процессор </a:t>
            </a:r>
            <a:r>
              <a:rPr lang="en-US" sz="3200" b="1" dirty="0" smtClean="0"/>
              <a:t>Open Office org Calc</a:t>
            </a:r>
            <a:endParaRPr lang="ru-RU" sz="3200" b="1" dirty="0"/>
          </a:p>
        </p:txBody>
      </p:sp>
      <p:pic>
        <p:nvPicPr>
          <p:cNvPr id="4" name="Содержимое 3" descr="ок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984647" cy="59884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072494" cy="64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Назовите типы диаграмм:</a:t>
            </a: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501122" cy="616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87449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80010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Построение диаграмм и графиков в электронных таблицах</vt:lpstr>
      <vt:lpstr>Табличный процессор Open Office org Calc</vt:lpstr>
      <vt:lpstr>Слайд 3</vt:lpstr>
      <vt:lpstr>Назовите типы диаграмм:</vt:lpstr>
      <vt:lpstr>Слайд 5</vt:lpstr>
      <vt:lpstr>Слайд 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диаграмм и графиков в электронных таблицах</dc:title>
  <dc:creator>учитель информатики</dc:creator>
  <cp:lastModifiedBy>учитель информатики</cp:lastModifiedBy>
  <cp:revision>20</cp:revision>
  <dcterms:created xsi:type="dcterms:W3CDTF">2013-01-15T05:43:01Z</dcterms:created>
  <dcterms:modified xsi:type="dcterms:W3CDTF">2013-01-15T08:28:29Z</dcterms:modified>
</cp:coreProperties>
</file>