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94" r:id="rId21"/>
    <p:sldId id="293" r:id="rId22"/>
    <p:sldId id="274" r:id="rId23"/>
    <p:sldId id="275" r:id="rId24"/>
    <p:sldId id="296" r:id="rId25"/>
    <p:sldId id="276" r:id="rId26"/>
    <p:sldId id="277" r:id="rId27"/>
    <p:sldId id="29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80E16"/>
    <a:srgbClr val="1C1C1C"/>
    <a:srgbClr val="292929"/>
    <a:srgbClr val="040404"/>
    <a:srgbClr val="0F0F0F"/>
    <a:srgbClr val="19191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11A05FA-0848-4D56-9C8C-267A06429FC0}" type="datetimeFigureOut">
              <a:rPr lang="ru-RU" smtClean="0"/>
              <a:pPr/>
              <a:t>12.04.2013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A523D0E-0360-4CA1-9ABF-5201E1DED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6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я\Pictures\0002073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9577"/>
            <a:ext cx="9144000" cy="6848424"/>
          </a:xfrm>
          <a:prstGeom prst="rect">
            <a:avLst/>
          </a:prstGeom>
          <a:noFill/>
        </p:spPr>
      </p:pic>
      <p:sp>
        <p:nvSpPr>
          <p:cNvPr id="1024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3" name="Рисунок 1" descr="айтиэн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88913"/>
            <a:ext cx="701675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00635" y="4303455"/>
            <a:ext cx="7843365" cy="25545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Познаем мир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 </a:t>
            </a:r>
            <a:r>
              <a:rPr lang="ru-RU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Электроником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165725" y="0"/>
            <a:ext cx="39782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Материал подготовлен: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учителем-логопедом </a:t>
            </a:r>
            <a:r>
              <a:rPr lang="ru-RU" b="1" dirty="0" err="1">
                <a:solidFill>
                  <a:schemeClr val="bg1"/>
                </a:solidFill>
                <a:latin typeface="Monotype Corsiva" pitchFamily="66" charset="0"/>
              </a:rPr>
              <a:t>выс</a:t>
            </a:r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  <a:r>
              <a:rPr lang="ru-RU" b="1" dirty="0" err="1">
                <a:solidFill>
                  <a:schemeClr val="bg1"/>
                </a:solidFill>
                <a:latin typeface="Monotype Corsiva" pitchFamily="66" charset="0"/>
              </a:rPr>
              <a:t>квал</a:t>
            </a:r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. кат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Оськиной С.А.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учителем-логопедом, педагогом-психологом</a:t>
            </a:r>
          </a:p>
          <a:p>
            <a:pPr algn="r"/>
            <a:r>
              <a:rPr lang="ru-RU" b="1" dirty="0" err="1">
                <a:solidFill>
                  <a:schemeClr val="bg1"/>
                </a:solidFill>
                <a:latin typeface="Monotype Corsiva" pitchFamily="66" charset="0"/>
              </a:rPr>
              <a:t>Цинской</a:t>
            </a:r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 Ю.Е.</a:t>
            </a:r>
          </a:p>
        </p:txBody>
      </p:sp>
      <p:pic>
        <p:nvPicPr>
          <p:cNvPr id="8" name="~PP1213.WAV">
            <a:hlinkClick r:id="" action="ppaction://media"/>
          </p:cNvPr>
          <p:cNvPicPr>
            <a:picLocks noRot="1" noChangeAspect="1"/>
          </p:cNvPicPr>
          <p:nvPr>
            <a:wavAudioFile r:embed="rId1" name="~PP1213.WAV"/>
          </p:nvPr>
        </p:nvPicPr>
        <p:blipFill>
          <a:blip r:embed="rId5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239-907-444 </a:t>
            </a:r>
            <a:r>
              <a:rPr lang="ru-RU" dirty="0" err="1" smtClean="0"/>
              <a:t>Цинская</a:t>
            </a:r>
            <a:r>
              <a:rPr lang="ru-RU" dirty="0" smtClean="0"/>
              <a:t> Юлия Евгеньевна</a:t>
            </a:r>
          </a:p>
          <a:p>
            <a:r>
              <a:rPr lang="ru-RU" dirty="0" smtClean="0"/>
              <a:t>241-948-015 Оськина Софья Александровна</a:t>
            </a:r>
            <a:endParaRPr lang="ru-RU" dirty="0"/>
          </a:p>
        </p:txBody>
      </p:sp>
    </p:spTree>
  </p:cSld>
  <p:clrMapOvr>
    <a:masterClrMapping/>
  </p:clrMapOvr>
  <p:transition advTm="4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3728" y="476672"/>
            <a:ext cx="6125666" cy="612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934670"/>
            <a:ext cx="1946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МАРС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~PP2071.WAV">
            <a:hlinkClick r:id="" action="ppaction://media"/>
          </p:cNvPr>
          <p:cNvPicPr>
            <a:picLocks noRot="1" noChangeAspect="1"/>
          </p:cNvPicPr>
          <p:nvPr>
            <a:wavAudioFile r:embed="rId1" name="~PP2071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755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ЮПИТЕР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~PP1000.WAV">
            <a:hlinkClick r:id="" action="ppaction://media"/>
          </p:cNvPr>
          <p:cNvPicPr>
            <a:picLocks noRot="1" noChangeAspect="1"/>
          </p:cNvPicPr>
          <p:nvPr>
            <a:wavAudioFile r:embed="rId1" name="~PP1000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0"/>
            <a:ext cx="8784976" cy="668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459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САТУРН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~PP1500.WAV">
            <a:hlinkClick r:id="" action="ppaction://media"/>
          </p:cNvPr>
          <p:cNvPicPr>
            <a:picLocks noRot="1" noChangeAspect="1"/>
          </p:cNvPicPr>
          <p:nvPr>
            <a:wavAudioFile r:embed="rId1" name="~PP1500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659.WAV">
            <a:hlinkClick r:id="" action="ppaction://media"/>
          </p:cNvPr>
          <p:cNvPicPr>
            <a:picLocks noRot="1" noChangeAspect="1"/>
          </p:cNvPicPr>
          <p:nvPr>
            <a:wavAudioFile r:embed="rId1" name="~PP1659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045" y="692696"/>
            <a:ext cx="8859955" cy="572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750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УРАН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~PP3023.WAV">
            <a:hlinkClick r:id="" action="ppaction://media"/>
          </p:cNvPr>
          <p:cNvPicPr>
            <a:picLocks noRot="1" noChangeAspect="1"/>
          </p:cNvPicPr>
          <p:nvPr>
            <a:wavAudioFile r:embed="rId1" name="~PP3023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67000" y="1524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562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НЕПТУН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~PP1532.WAV">
            <a:hlinkClick r:id="" action="ppaction://media"/>
          </p:cNvPr>
          <p:cNvPicPr>
            <a:picLocks noRot="1" noChangeAspect="1"/>
          </p:cNvPicPr>
          <p:nvPr>
            <a:wavAudioFile r:embed="rId1" name="~PP1532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68097"/>
            <a:ext cx="9144000" cy="608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668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ПЛУТОН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~PP4044.WAV">
            <a:hlinkClick r:id="" action="ppaction://media"/>
          </p:cNvPr>
          <p:cNvPicPr>
            <a:picLocks noRot="1" noChangeAspect="1"/>
          </p:cNvPicPr>
          <p:nvPr>
            <a:wavAudioFile r:embed="rId1" name="~PP4044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~PP1163.WAV">
            <a:hlinkClick r:id="" action="ppaction://media"/>
          </p:cNvPr>
          <p:cNvPicPr>
            <a:picLocks noRot="1" noChangeAspect="1"/>
          </p:cNvPicPr>
          <p:nvPr>
            <a:wavAudioFile r:embed="rId1" name="~PP1163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~PP3135.WAV">
            <a:hlinkClick r:id="" action="ppaction://media"/>
          </p:cNvPr>
          <p:cNvPicPr>
            <a:picLocks noRot="1" noChangeAspect="1"/>
          </p:cNvPicPr>
          <p:nvPr>
            <a:wavAudioFile r:embed="rId1" name="~PP3135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37"/>
            <a:ext cx="9144000" cy="685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~PP3107.WAV">
            <a:hlinkClick r:id="" action="ppaction://media"/>
          </p:cNvPr>
          <p:cNvPicPr>
            <a:picLocks noRot="1" noChangeAspect="1"/>
          </p:cNvPicPr>
          <p:nvPr>
            <a:wavAudioFile r:embed="rId1" name="~PP3107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155555" y="2967335"/>
            <a:ext cx="2832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КОСМОС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~PP2983.WAV">
            <a:hlinkClick r:id="" action="ppaction://media"/>
          </p:cNvPr>
          <p:cNvPicPr>
            <a:picLocks noRot="1" noChangeAspect="1"/>
          </p:cNvPicPr>
          <p:nvPr>
            <a:wavAudioFile r:embed="rId1" name="~PP2983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~PP3847.WAV">
            <a:hlinkClick r:id="" action="ppaction://media"/>
          </p:cNvPr>
          <p:cNvPicPr>
            <a:picLocks noRot="1" noChangeAspect="1"/>
          </p:cNvPicPr>
          <p:nvPr>
            <a:wavAudioFile r:embed="rId1" name="~PP3847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~PP1471.WAV">
            <a:hlinkClick r:id="" action="ppaction://media"/>
          </p:cNvPr>
          <p:cNvPicPr>
            <a:picLocks noRot="1" noChangeAspect="1"/>
          </p:cNvPicPr>
          <p:nvPr>
            <a:wavAudioFile r:embed="rId1" name="~PP1471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~PP2334.WAV">
            <a:hlinkClick r:id="" action="ppaction://media"/>
          </p:cNvPr>
          <p:cNvPicPr>
            <a:picLocks noRot="1" noChangeAspect="1"/>
          </p:cNvPicPr>
          <p:nvPr>
            <a:wavAudioFile r:embed="rId1" name="~PP2334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~PP1122.WAV">
            <a:hlinkClick r:id="" action="ppaction://media"/>
          </p:cNvPr>
          <p:cNvPicPr>
            <a:picLocks noRot="1" noChangeAspect="1"/>
          </p:cNvPicPr>
          <p:nvPr>
            <a:wavAudioFile r:embed="rId1" name="~PP1122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~PP835.WAV">
            <a:hlinkClick r:id="" action="ppaction://media"/>
          </p:cNvPr>
          <p:cNvPicPr>
            <a:picLocks noRot="1" noChangeAspect="1"/>
          </p:cNvPicPr>
          <p:nvPr>
            <a:wavAudioFile r:embed="rId1" name="~PP835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~PP1244.WAV">
            <a:hlinkClick r:id="" action="ppaction://media"/>
          </p:cNvPr>
          <p:cNvPicPr>
            <a:picLocks noRot="1" noChangeAspect="1"/>
          </p:cNvPicPr>
          <p:nvPr>
            <a:wavAudioFile r:embed="rId1" name="~PP1244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019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Рисунок 1" descr="айтиэн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7250" y="0"/>
            <a:ext cx="7016750" cy="566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19404879" lon="9919315" rev="1968885"/>
            </a:camera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0" y="5534561"/>
            <a:ext cx="770794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До новых встреч</a:t>
            </a:r>
          </a:p>
        </p:txBody>
      </p:sp>
      <p:sp>
        <p:nvSpPr>
          <p:cNvPr id="86022" name="TextBox 6"/>
          <p:cNvSpPr txBox="1">
            <a:spLocks noChangeArrowheads="1"/>
          </p:cNvSpPr>
          <p:nvPr/>
        </p:nvSpPr>
        <p:spPr bwMode="auto">
          <a:xfrm>
            <a:off x="0" y="0"/>
            <a:ext cx="39782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Monotype Corsiva" pitchFamily="66" charset="0"/>
              </a:rPr>
              <a:t>Материал подготовлен:</a:t>
            </a:r>
          </a:p>
          <a:p>
            <a:r>
              <a:rPr lang="ru-RU" b="1">
                <a:solidFill>
                  <a:schemeClr val="bg1"/>
                </a:solidFill>
                <a:latin typeface="Monotype Corsiva" pitchFamily="66" charset="0"/>
              </a:rPr>
              <a:t>учителем-логопедом выс. квал. кат</a:t>
            </a:r>
          </a:p>
          <a:p>
            <a:r>
              <a:rPr lang="ru-RU" b="1">
                <a:solidFill>
                  <a:schemeClr val="bg1"/>
                </a:solidFill>
                <a:latin typeface="Monotype Corsiva" pitchFamily="66" charset="0"/>
              </a:rPr>
              <a:t>Оськиной С.А.</a:t>
            </a:r>
          </a:p>
          <a:p>
            <a:r>
              <a:rPr lang="ru-RU" b="1">
                <a:solidFill>
                  <a:schemeClr val="bg1"/>
                </a:solidFill>
                <a:latin typeface="Monotype Corsiva" pitchFamily="66" charset="0"/>
              </a:rPr>
              <a:t>учителем-логопедом, педагогом-психологом</a:t>
            </a:r>
          </a:p>
          <a:p>
            <a:r>
              <a:rPr lang="ru-RU" b="1">
                <a:solidFill>
                  <a:schemeClr val="bg1"/>
                </a:solidFill>
                <a:latin typeface="Monotype Corsiva" pitchFamily="66" charset="0"/>
              </a:rPr>
              <a:t>Цинской Ю.Е.</a:t>
            </a:r>
          </a:p>
        </p:txBody>
      </p:sp>
      <p:pic>
        <p:nvPicPr>
          <p:cNvPr id="9" name="~PP1101.WAV">
            <a:hlinkClick r:id="" action="ppaction://media"/>
          </p:cNvPr>
          <p:cNvPicPr>
            <a:picLocks noRot="1" noChangeAspect="1"/>
          </p:cNvPicPr>
          <p:nvPr>
            <a:wavAudioFile r:embed="rId1" name="~PP1101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8353"/>
            <a:ext cx="9144000" cy="6849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~PP3238.WAV">
            <a:hlinkClick r:id="" action="ppaction://media"/>
          </p:cNvPr>
          <p:cNvPicPr>
            <a:picLocks noRot="1" noChangeAspect="1"/>
          </p:cNvPicPr>
          <p:nvPr>
            <a:wavAudioFile r:embed="rId1" name="~PP3238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~PP560.WAV">
            <a:hlinkClick r:id="" action="ppaction://media"/>
          </p:cNvPr>
          <p:cNvPicPr>
            <a:picLocks noRot="1" noChangeAspect="1"/>
          </p:cNvPicPr>
          <p:nvPr>
            <a:wavAudioFile r:embed="rId1" name="~PP560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~PP3279.WAV">
            <a:hlinkClick r:id="" action="ppaction://media"/>
          </p:cNvPr>
          <p:cNvPicPr>
            <a:picLocks noRot="1" noChangeAspect="1"/>
          </p:cNvPicPr>
          <p:nvPr>
            <a:wavAudioFile r:embed="rId1" name="~PP3279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~PP351.WAV">
            <a:hlinkClick r:id="" action="ppaction://media"/>
          </p:cNvPr>
          <p:cNvPicPr>
            <a:picLocks noRot="1" noChangeAspect="1"/>
          </p:cNvPicPr>
          <p:nvPr>
            <a:wavAudioFile r:embed="rId1" name="~PP351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/>
          <a:srcRect r="2611"/>
          <a:stretch>
            <a:fillRect/>
          </a:stretch>
        </p:blipFill>
        <p:spPr bwMode="auto">
          <a:xfrm>
            <a:off x="1115616" y="-18256"/>
            <a:ext cx="6696744" cy="687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295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ЗЕМЛЯ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~PP3665.WAV">
            <a:hlinkClick r:id="" action="ppaction://media"/>
          </p:cNvPr>
          <p:cNvPicPr>
            <a:picLocks noRot="1" noChangeAspect="1"/>
          </p:cNvPicPr>
          <p:nvPr>
            <a:wavAudioFile r:embed="rId1" name="~PP3665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538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МЕРКУРИЙ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~PP261.WAV">
            <a:hlinkClick r:id="" action="ppaction://media"/>
          </p:cNvPr>
          <p:cNvPicPr>
            <a:picLocks noRot="1" noChangeAspect="1"/>
          </p:cNvPicPr>
          <p:nvPr>
            <a:wavAudioFile r:embed="rId1" name="~PP261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80E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15616" y="0"/>
            <a:ext cx="6620767" cy="66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436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ВЕНЕРА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~PP1311.WAV">
            <a:hlinkClick r:id="" action="ppaction://media"/>
          </p:cNvPr>
          <p:cNvPicPr>
            <a:picLocks noRot="1" noChangeAspect="1"/>
          </p:cNvPicPr>
          <p:nvPr>
            <a:wavAudioFile r:embed="rId1" name="~PP1311.WAV"/>
          </p:nvPr>
        </p:nvPicPr>
        <p:blipFill>
          <a:blip r:embed="rId4" cstate="email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111</TotalTime>
  <Words>61</Words>
  <Application>Microsoft Office PowerPoint</Application>
  <PresentationFormat>Экран (4:3)</PresentationFormat>
  <Paragraphs>25</Paragraphs>
  <Slides>26</Slides>
  <Notes>0</Notes>
  <HiddenSlides>0</HiddenSlides>
  <MMClips>26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Цинская</dc:creator>
  <cp:lastModifiedBy>revaz</cp:lastModifiedBy>
  <cp:revision>7</cp:revision>
  <dcterms:created xsi:type="dcterms:W3CDTF">2011-04-13T17:46:26Z</dcterms:created>
  <dcterms:modified xsi:type="dcterms:W3CDTF">2013-04-11T21:12:51Z</dcterms:modified>
</cp:coreProperties>
</file>