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8276C8BF-83E3-41E4-92C6-042BA0AB88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000B5-6E3E-46D8-84A4-35C58C83C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472AD-13AF-4FF6-805D-424768E785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5EA0-0726-4781-9E5A-A9940CFEF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A90E3-0A16-484F-B885-D058ECF96F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F9D2B-E037-4189-9847-C2AC294EC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34306-1804-467C-99D6-99C3D8614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FE4E-C6DF-4619-AFF2-786B51441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34B9-83EB-4321-A3C1-29AA0487B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24C8-A3C4-4EF7-8925-91F672233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08C0D-07E6-47D9-8C05-4DAC36FBD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532EB5A2-B61C-4598-BB1B-C7C6B0D78C1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B%D0%B0%D0%BD" TargetMode="External"/><Relationship Id="rId5" Type="http://schemas.openxmlformats.org/officeDocument/2006/relationships/hyperlink" Target="http://ru.wikipedia.org/wiki/%D0%A2%D0%B5%D0%BA%D1%81%D1%82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7360" y="1412776"/>
            <a:ext cx="60436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Классный 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час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«От цифирной школы 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цифровой»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4210050" cy="2133600"/>
          </a:xfrm>
          <a:prstGeom prst="rect">
            <a:avLst/>
          </a:prstGeom>
          <a:noFill/>
        </p:spPr>
      </p:pic>
      <p:pic>
        <p:nvPicPr>
          <p:cNvPr id="12290" name="Рисунок 1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908720"/>
            <a:ext cx="4171950" cy="2085975"/>
          </a:xfrm>
          <a:prstGeom prst="rect">
            <a:avLst/>
          </a:prstGeom>
          <a:noFill/>
        </p:spPr>
      </p:pic>
      <p:pic>
        <p:nvPicPr>
          <p:cNvPr id="12289" name="Рисунок 1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4667878"/>
            <a:ext cx="4752528" cy="2190122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860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" y="727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группы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62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 «Школа- какая она?»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068960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Прое́кт</a:t>
            </a:r>
            <a:r>
              <a:rPr lang="ru-RU" dirty="0" smtClean="0"/>
              <a:t> (в переводе с латинского </a:t>
            </a:r>
            <a:r>
              <a:rPr lang="ru-RU" i="1" dirty="0" err="1" smtClean="0"/>
              <a:t>projectus</a:t>
            </a:r>
            <a:r>
              <a:rPr lang="ru-RU" dirty="0" smtClean="0"/>
              <a:t>) — брошенный вперёд; разработанный план сооружения; предварительный </a:t>
            </a:r>
            <a:r>
              <a:rPr lang="ru-RU" dirty="0" smtClean="0">
                <a:hlinkClick r:id="rId5" tooltip="Текст"/>
              </a:rPr>
              <a:t>текст</a:t>
            </a:r>
            <a:r>
              <a:rPr lang="ru-RU" dirty="0" smtClean="0"/>
              <a:t> какого-либо документа; замысел, </a:t>
            </a:r>
            <a:r>
              <a:rPr lang="ru-RU" dirty="0" smtClean="0">
                <a:hlinkClick r:id="rId6" tooltip="План"/>
              </a:rPr>
              <a:t>план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890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Учебный проект</a:t>
            </a:r>
            <a:r>
              <a:rPr lang="ru-RU" dirty="0" smtClean="0"/>
              <a:t> — совместная учебно-познавательная, творческая или игровая деятельность учащихся-партнеров, имеющая общую цель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Почему создаются школы, для кого они?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06896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1247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196752"/>
            <a:ext cx="2711750" cy="1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5013176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869160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Алла Валерьевна\Классное руководство\2011-2012\оикрытый классный час\jerryandjoanwhol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980728"/>
            <a:ext cx="383758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Будущие ученики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Школьная форма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Греция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 Древнего Рима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92494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Древнеегипетская школа</a:t>
            </a:r>
            <a:endParaRPr lang="ru-RU" b="1" dirty="0"/>
          </a:p>
        </p:txBody>
      </p:sp>
      <p:pic>
        <p:nvPicPr>
          <p:cNvPr id="11" name="Рисунок 10" descr="G:\Алла Валерьевна\Классное руководство\2011-2012\оикрытый классный час\картинки для школы\8ab6ec82188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home-edu.ru/user/uatml/00000754/histbibil/school/sch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980728"/>
            <a:ext cx="2858770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908720"/>
            <a:ext cx="2858770" cy="18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861048"/>
            <a:ext cx="21516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372200" y="594928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Вавилона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594928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Китая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602128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Индии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861048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3789040"/>
            <a:ext cx="20539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Греция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 Древнего Рима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92494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Древнеегипетская школа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594928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Вавилона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594928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Китая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602128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Индии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39653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Что изучается в школе и что нужно иметь ученику?</a:t>
            </a:r>
            <a:endParaRPr lang="ru-RU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6872" y="4221088"/>
            <a:ext cx="3057128" cy="15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933056"/>
            <a:ext cx="2714625" cy="19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05064"/>
            <a:ext cx="3039665" cy="18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620688"/>
            <a:ext cx="201422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692696"/>
            <a:ext cx="22681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836712"/>
            <a:ext cx="28003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396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Школа! какая она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?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4" name="Picture 4" descr="G:\Алла Валерьевна\Классное руководство\2011-2012\оикрытый классный час\конструкторы\L'Instant Durable - Cite Gallo-Romaine de Glanum\L'Instant Durable #35 - Cite Gallo-Romaine de Glanum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760"/>
            <a:ext cx="3744416" cy="12643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Греция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62880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 Древнего Рима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92494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Древнеегипетская школа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422108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Китая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7321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Древней Индии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566124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Древнего Вавилона</a:t>
            </a:r>
            <a:endParaRPr lang="ru-RU" b="1" dirty="0"/>
          </a:p>
        </p:txBody>
      </p:sp>
      <p:pic>
        <p:nvPicPr>
          <p:cNvPr id="1026" name="Picture 2" descr="G:\Алла Валерьевна\Классное руководство\2011-2012\оикрытый классный час\конструкторы\pagoda\byodoin-temple-phoenix-hall-papercraft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5085184"/>
            <a:ext cx="3312368" cy="15841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61048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645024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2420888"/>
            <a:ext cx="2284859" cy="177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81725" y="1124744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03448"/>
            <a:ext cx="9144000" cy="77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404664"/>
            <a:ext cx="6278129" cy="17543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работу !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437112"/>
            <a:ext cx="5635262" cy="17543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1 сентября!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47">
  <a:themeElements>
    <a:clrScheme name="Тема Offic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01069047</Template>
  <TotalTime>3251</TotalTime>
  <Words>114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01069047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Roman</cp:lastModifiedBy>
  <cp:revision>55</cp:revision>
  <dcterms:created xsi:type="dcterms:W3CDTF">2011-08-17T11:36:38Z</dcterms:created>
  <dcterms:modified xsi:type="dcterms:W3CDTF">2013-05-28T17:46:45Z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