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020FC"/>
    <a:srgbClr val="0303D5"/>
    <a:srgbClr val="006666"/>
    <a:srgbClr val="FF9966"/>
    <a:srgbClr val="0000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7" autoAdjust="0"/>
    <p:restoredTop sz="94664" autoAdjust="0"/>
  </p:normalViewPr>
  <p:slideViewPr>
    <p:cSldViewPr>
      <p:cViewPr varScale="1">
        <p:scale>
          <a:sx n="65" d="100"/>
          <a:sy n="65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203D-3C4D-4267-A313-8B4475A3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4DD0-6308-4C5A-B300-6047D86A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9CD5-8483-49FE-8DF2-49596715A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A07F-90FF-4E83-8090-D1194DB5E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2892A-9015-4C8E-8CB1-E74A1E739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A839D-290A-4CC1-B086-694FE9F80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152B-62BD-4EBE-A9E7-4DDE6F2EE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0035-86B9-4095-9CA7-D757F1A82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558C-DF88-49DC-8428-BBC51D6B6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46652-3478-4938-AFB1-AFA834741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DA7CF-436D-4AD4-A104-65E536A6F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D7C1560-53D3-4964-BE53-325941733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ekomaster74.ru/images/upload/N_spase-62_100x10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.subscribe.ru/group/uploads/gl/glupyie-no-ne-dayuschie-pokoya-voprosyi/image/jOS00MWU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hyperlink" Target="http://lh4.ggpht.com/_kD1IAn_T-sg/TJj4FsKhhXI/AAAAAAAACBc/MiAYvUuw9UQ/s1600-h/kit%5B1%5D.jpg" TargetMode="External"/><Relationship Id="rId2" Type="http://schemas.openxmlformats.org/officeDocument/2006/relationships/hyperlink" Target="http://lh6.ggpht.com/_kD1IAn_T-sg/TI6kk8PkR1I/AAAAAAAACB0/qpPsVww161Q/s1600-h/india%5B1%5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lh4.ggpht.com/_kD1IAn_T-sg/TI6kjQF460I/AAAAAAAACBk/3A19GEg59lQ/s1600-h/49cf8e04d157%5B1%5D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pPr eaLnBrk="1" hangingPunct="1"/>
            <a:r>
              <a:rPr lang="ru-RU" sz="1800" smtClean="0"/>
              <a:t>Муниципальное бюджетное образовательное учреждение города Костромы «Средняя общеобразовательная школа №8»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125538"/>
            <a:ext cx="7920038" cy="5256212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Презентация к уроку окружающий мир</a:t>
            </a:r>
          </a:p>
          <a:p>
            <a:pPr eaLnBrk="1" hangingPunct="1"/>
            <a:r>
              <a:rPr lang="ru-RU" sz="2400" smtClean="0"/>
              <a:t>по теме</a:t>
            </a:r>
          </a:p>
          <a:p>
            <a:pPr eaLnBrk="1" hangingPunct="1"/>
            <a:r>
              <a:rPr lang="ru-RU" sz="5400" smtClean="0"/>
              <a:t>«Строение Земли»</a:t>
            </a:r>
          </a:p>
          <a:p>
            <a:pPr eaLnBrk="1" hangingPunct="1"/>
            <a:r>
              <a:rPr lang="ru-RU" sz="2400" smtClean="0"/>
              <a:t>2 класс</a:t>
            </a:r>
          </a:p>
          <a:p>
            <a:pPr eaLnBrk="1" hangingPunct="1"/>
            <a:r>
              <a:rPr lang="ru-RU" sz="2400" smtClean="0"/>
              <a:t>УМК «Планета знаний» </a:t>
            </a:r>
          </a:p>
          <a:p>
            <a:pPr eaLnBrk="1" hangingPunct="1"/>
            <a:endParaRPr lang="ru-RU" sz="2400" smtClean="0"/>
          </a:p>
          <a:p>
            <a:pPr algn="r" eaLnBrk="1" hangingPunct="1"/>
            <a:r>
              <a:rPr lang="ru-RU" sz="2400" b="1" smtClean="0"/>
              <a:t>Автор:</a:t>
            </a:r>
            <a:r>
              <a:rPr lang="ru-RU" sz="2400" smtClean="0"/>
              <a:t> </a:t>
            </a:r>
            <a:r>
              <a:rPr lang="ru-RU" sz="2400" i="1" smtClean="0"/>
              <a:t>Смирнова </a:t>
            </a:r>
          </a:p>
          <a:p>
            <a:pPr algn="r" eaLnBrk="1" hangingPunct="1"/>
            <a:r>
              <a:rPr lang="ru-RU" sz="2400" i="1" smtClean="0"/>
              <a:t>Татьяна Николаевна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2013 г</a:t>
            </a:r>
          </a:p>
          <a:p>
            <a:pPr eaLnBrk="1" hangingPunct="1"/>
            <a:endParaRPr lang="ru-RU" sz="5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163" y="333375"/>
            <a:ext cx="2530475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Земля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1916113"/>
            <a:ext cx="4500562" cy="45259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Круглая голубая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Кружится, вертится, плывет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Интересно разгадать тайны Земли.</a:t>
            </a:r>
          </a:p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Планета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3076" name="Picture 4" descr="BlueMarble480x4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836613"/>
            <a:ext cx="42481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569325" cy="5616575"/>
          </a:xfrm>
        </p:spPr>
        <p:txBody>
          <a:bodyPr/>
          <a:lstStyle/>
          <a:p>
            <a:pPr eaLnBrk="1" hangingPunct="1"/>
            <a:r>
              <a:rPr lang="ru-RU" sz="8000" b="1" smtClean="0">
                <a:solidFill>
                  <a:srgbClr val="2020FC"/>
                </a:solidFill>
                <a:latin typeface="Times New Roman" pitchFamily="18" charset="0"/>
              </a:rPr>
              <a:t>Тема урока: </a:t>
            </a:r>
            <a:br>
              <a:rPr lang="ru-RU" sz="8000" b="1" smtClean="0">
                <a:solidFill>
                  <a:srgbClr val="2020FC"/>
                </a:solidFill>
                <a:latin typeface="Times New Roman" pitchFamily="18" charset="0"/>
              </a:rPr>
            </a:br>
            <a:r>
              <a:rPr lang="ru-RU" sz="8000" b="1" smtClean="0">
                <a:solidFill>
                  <a:srgbClr val="2020FC"/>
                </a:solidFill>
                <a:latin typeface="Times New Roman" pitchFamily="18" charset="0"/>
              </a:rPr>
              <a:t>Строение Земли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Почему Землю называют «третьей планетой»?</a:t>
            </a:r>
          </a:p>
        </p:txBody>
      </p:sp>
      <p:pic>
        <p:nvPicPr>
          <p:cNvPr id="10243" name="Picture 3" descr="E:\Документы\школа\из интернета\2411-untitled.jpg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1628775"/>
            <a:ext cx="6769100" cy="4857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0788" y="1844675"/>
            <a:ext cx="2627312" cy="25193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За сколько месяцев может преодолеть космическая ракета расстояние от Земли до Солнца?</a:t>
            </a:r>
            <a:r>
              <a:rPr lang="ru-RU" sz="4000" smtClean="0"/>
              <a:t> </a:t>
            </a:r>
          </a:p>
        </p:txBody>
      </p:sp>
      <p:pic>
        <p:nvPicPr>
          <p:cNvPr id="8201" name="Picture 9" descr="millpl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04813"/>
            <a:ext cx="540067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Почему Землю называют «голубой планетой»?</a:t>
            </a:r>
          </a:p>
        </p:txBody>
      </p:sp>
      <p:pic>
        <p:nvPicPr>
          <p:cNvPr id="9221" name="Picture 5" descr="Картинка 6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975" y="1390650"/>
            <a:ext cx="467518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Какую форму имеет Земля?</a:t>
            </a:r>
          </a:p>
        </p:txBody>
      </p:sp>
      <p:pic>
        <p:nvPicPr>
          <p:cNvPr id="10245" name="Picture 5" descr="Картинка 7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0" y="1412875"/>
            <a:ext cx="62658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CBF"/>
            </a:gs>
            <a:gs pos="25000">
              <a:srgbClr val="0087E6"/>
            </a:gs>
            <a:gs pos="75000">
              <a:srgbClr val="21D6E0"/>
            </a:gs>
            <a:gs pos="100000">
              <a:srgbClr val="03D4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5894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1                                      2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3                                     4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xfrm>
            <a:off x="2916238" y="1052513"/>
            <a:ext cx="3549650" cy="1143000"/>
          </a:xfrm>
          <a:noFill/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9220" name="Picture 6" descr="in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549275"/>
            <a:ext cx="287972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гр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476250"/>
            <a:ext cx="27305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egip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42988" y="3644900"/>
            <a:ext cx="288131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ki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95963" y="3644900"/>
            <a:ext cx="275272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47813" y="836613"/>
            <a:ext cx="619283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8313" y="3644900"/>
            <a:ext cx="201612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77050" y="3716338"/>
            <a:ext cx="2016125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08400" y="3716338"/>
            <a:ext cx="2016125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43438" y="22050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403350" y="2205038"/>
            <a:ext cx="3240088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643438" y="2205038"/>
            <a:ext cx="3313112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268538" y="1196975"/>
            <a:ext cx="46085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ngsuh"/>
              </a:rPr>
              <a:t>Строение земли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539750" y="4292600"/>
            <a:ext cx="18716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ngsuh"/>
              </a:rPr>
              <a:t>Мантия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4140200" y="4292600"/>
            <a:ext cx="12382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ngsuh"/>
              </a:rPr>
              <a:t>Ядро</a:t>
            </a:r>
          </a:p>
        </p:txBody>
      </p:sp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6877050" y="4005263"/>
            <a:ext cx="19907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ngsuh"/>
              </a:rPr>
              <a:t>Земная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ungsuh"/>
              </a:rPr>
              <a:t>кора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 animBg="1"/>
      <p:bldP spid="1844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Муниципальное бюджетное образовательное учреждение города Костромы «Средняя общеобразовательная школа №8»</vt:lpstr>
      <vt:lpstr>Земля</vt:lpstr>
      <vt:lpstr>Тема урока:  Строение Земли</vt:lpstr>
      <vt:lpstr>Почему Землю называют «третьей планетой»?</vt:lpstr>
      <vt:lpstr>За сколько месяцев может преодолеть космическая ракета расстояние от Земли до Солнца? </vt:lpstr>
      <vt:lpstr>Почему Землю называют «голубой планетой»?</vt:lpstr>
      <vt:lpstr>Какую форму имеет Земля?</vt:lpstr>
      <vt:lpstr>    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Окуличева Т М</dc:creator>
  <cp:lastModifiedBy>revaz</cp:lastModifiedBy>
  <cp:revision>9</cp:revision>
  <dcterms:created xsi:type="dcterms:W3CDTF">2010-11-21T13:51:21Z</dcterms:created>
  <dcterms:modified xsi:type="dcterms:W3CDTF">2013-04-05T12:24:58Z</dcterms:modified>
</cp:coreProperties>
</file>