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  <p:sldId id="263" r:id="rId9"/>
    <p:sldId id="265" r:id="rId10"/>
    <p:sldId id="268" r:id="rId11"/>
    <p:sldId id="266" r:id="rId12"/>
    <p:sldId id="269" r:id="rId13"/>
    <p:sldId id="271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A538D9-8182-4793-BB43-1D1D52A2D4A0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F36B69-C5F8-4938-9AEE-0179108450E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Кто играет с нами в прятки?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 русского языка в 3 классе </a:t>
            </a:r>
          </a:p>
          <a:p>
            <a:r>
              <a:rPr lang="ru-RU" dirty="0" smtClean="0"/>
              <a:t>по учебнику </a:t>
            </a:r>
            <a:r>
              <a:rPr lang="ru-RU" dirty="0" err="1" smtClean="0"/>
              <a:t>Т.Рамзаевой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Учитель Ускова О.Е.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9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2691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4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7374" y="4724715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Работа в учебнике</a:t>
            </a:r>
          </a:p>
          <a:p>
            <a:r>
              <a:rPr lang="ru-RU" sz="3600" b="1" dirty="0" smtClean="0"/>
              <a:t> стр. 128. упр.304.</a:t>
            </a:r>
            <a:endParaRPr lang="ru-RU" sz="3600" b="1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8170"/>
            <a:ext cx="5180223" cy="369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7741"/>
            <a:ext cx="2686958" cy="230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4" b="96647" l="3125" r="97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85373"/>
            <a:ext cx="4138773" cy="327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Думай, думай не зевай, </a:t>
            </a:r>
          </a:p>
          <a:p>
            <a:pPr marL="0" indent="0">
              <a:buNone/>
            </a:pPr>
            <a:r>
              <a:rPr lang="ru-RU" sz="3200" b="1" dirty="0" smtClean="0"/>
              <a:t>непроизносимый в слове проверяй!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dirty="0" smtClean="0"/>
              <a:t>Гру</a:t>
            </a:r>
            <a:r>
              <a:rPr lang="ru-RU" sz="4000" dirty="0" smtClean="0">
                <a:solidFill>
                  <a:srgbClr val="FF0000"/>
                </a:solidFill>
              </a:rPr>
              <a:t>ст</a:t>
            </a:r>
            <a:r>
              <a:rPr lang="ru-RU" sz="4000" dirty="0" smtClean="0"/>
              <a:t>ен- гру</a:t>
            </a:r>
            <a:r>
              <a:rPr lang="ru-RU" sz="4000" dirty="0" smtClean="0">
                <a:solidFill>
                  <a:srgbClr val="FF0000"/>
                </a:solidFill>
              </a:rPr>
              <a:t>ст</a:t>
            </a:r>
            <a:r>
              <a:rPr lang="ru-RU" sz="4000" dirty="0" smtClean="0"/>
              <a:t>ь, </a:t>
            </a:r>
          </a:p>
          <a:p>
            <a:pPr marL="0" indent="0" algn="ctr">
              <a:buNone/>
            </a:pPr>
            <a:r>
              <a:rPr lang="ru-RU" sz="4000" dirty="0" smtClean="0"/>
              <a:t>опа</a:t>
            </a:r>
            <a:r>
              <a:rPr lang="ru-RU" sz="4000" dirty="0" smtClean="0">
                <a:solidFill>
                  <a:srgbClr val="FF0000"/>
                </a:solidFill>
              </a:rPr>
              <a:t>сн</a:t>
            </a:r>
            <a:r>
              <a:rPr lang="ru-RU" sz="4000" dirty="0" smtClean="0"/>
              <a:t>ость – опа</a:t>
            </a:r>
            <a:r>
              <a:rPr lang="ru-RU" sz="4000" dirty="0" smtClean="0">
                <a:solidFill>
                  <a:srgbClr val="FF0000"/>
                </a:solidFill>
              </a:rPr>
              <a:t>се</a:t>
            </a:r>
            <a:r>
              <a:rPr lang="ru-RU" sz="4000" dirty="0" smtClean="0"/>
              <a:t>н.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679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1.</a:t>
            </a:r>
          </a:p>
          <a:p>
            <a:r>
              <a:rPr lang="ru-RU" dirty="0"/>
              <a:t> </a:t>
            </a:r>
            <a:r>
              <a:rPr lang="ru-RU" dirty="0" smtClean="0"/>
              <a:t>            2.</a:t>
            </a:r>
          </a:p>
          <a:p>
            <a:r>
              <a:rPr lang="ru-RU" dirty="0"/>
              <a:t> </a:t>
            </a:r>
            <a:r>
              <a:rPr lang="ru-RU" dirty="0" smtClean="0"/>
              <a:t>            3.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195735" y="1855010"/>
            <a:ext cx="4038498" cy="1533221"/>
            <a:chOff x="1403648" y="2635476"/>
            <a:chExt cx="4038498" cy="153322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03648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907704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411760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915816" y="2635476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27727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97218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34034" y="2635476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38090" y="263691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403648" y="3146884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907704" y="3149124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417056" y="3158809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15816" y="3146884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409648" y="3146884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927727" y="3146884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34034" y="3139532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3648" y="3664641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913845" y="3662865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17056" y="3662865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905592" y="3662865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423671" y="3664641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929978" y="3662865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434034" y="365094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938090" y="3653180"/>
              <a:ext cx="504056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5479" y="386104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Сооружение в виде ряда ступеней для подъёма или спуска.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345479" y="4460396"/>
            <a:ext cx="674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Способность переживать, ощущать, любить.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345479" y="497252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День торжества, игр, развлечений.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123728" y="1850063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3385" y="1850062"/>
            <a:ext cx="41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5087" y="1855010"/>
            <a:ext cx="30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39952" y="1847064"/>
            <a:ext cx="26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69947" y="1858933"/>
            <a:ext cx="477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13566" y="1884266"/>
            <a:ext cx="402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12513" y="1840062"/>
            <a:ext cx="452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Ц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92327" y="1846024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95735" y="2317270"/>
            <a:ext cx="33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43385" y="2357630"/>
            <a:ext cx="37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96769" y="2388847"/>
            <a:ext cx="487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415" y="2333119"/>
            <a:ext cx="26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15758" y="2385550"/>
            <a:ext cx="4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14338" y="2355445"/>
            <a:ext cx="25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16260" y="2355279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2200" y="2863122"/>
            <a:ext cx="47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00776" y="2863122"/>
            <a:ext cx="30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9417" y="2863122"/>
            <a:ext cx="15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78741" y="2846518"/>
            <a:ext cx="3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8432" y="2865508"/>
            <a:ext cx="45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23305" y="2844565"/>
            <a:ext cx="492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12513" y="2863121"/>
            <a:ext cx="34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76312" y="280128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9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endParaRPr lang="ru-RU" sz="3200" dirty="0"/>
          </a:p>
          <a:p>
            <a:r>
              <a:rPr lang="ru-RU" sz="3200" dirty="0" smtClean="0"/>
              <a:t>Повторить </a:t>
            </a:r>
            <a:r>
              <a:rPr lang="ru-RU" sz="3200" dirty="0"/>
              <a:t>правило стр. 125</a:t>
            </a:r>
            <a:r>
              <a:rPr lang="ru-RU" sz="3200" dirty="0" smtClean="0"/>
              <a:t>.,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упр</a:t>
            </a:r>
            <a:r>
              <a:rPr lang="ru-RU" sz="3200" dirty="0"/>
              <a:t>. 307</a:t>
            </a:r>
            <a:r>
              <a:rPr lang="ru-RU" sz="3200" dirty="0" smtClean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980728"/>
            <a:ext cx="2682875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6000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Благодарю </a:t>
            </a:r>
            <a:r>
              <a:rPr lang="ru-RU" sz="60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за работу!</a:t>
            </a:r>
            <a:br>
              <a:rPr lang="ru-RU" sz="6000" b="1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268760"/>
            <a:ext cx="628450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7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880320" cy="19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76266"/>
            <a:ext cx="8507288" cy="936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000" b="1" dirty="0" smtClean="0"/>
              <a:t>всё </a:t>
            </a:r>
            <a:r>
              <a:rPr lang="ru-RU" sz="6000" b="1" dirty="0" smtClean="0"/>
              <a:t>то, что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2048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 smtClean="0"/>
              <a:t>Ужас?но</a:t>
            </a:r>
            <a:endParaRPr lang="ru-RU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184741" y="2902776"/>
            <a:ext cx="4990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/>
              <a:t>интерес?но</a:t>
            </a:r>
            <a:endParaRPr lang="ru-RU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31740" y="450912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/>
              <a:t>н</a:t>
            </a:r>
            <a:r>
              <a:rPr lang="ru-RU" sz="5400" b="1" dirty="0" err="1" smtClean="0"/>
              <a:t>еизвес?но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21942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Ужасно</a:t>
            </a:r>
            <a:endParaRPr lang="ru-RU" sz="5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1052" y="2902776"/>
            <a:ext cx="38071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интересно</a:t>
            </a:r>
            <a:endParaRPr lang="ru-RU" sz="5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0209" y="4515163"/>
            <a:ext cx="41088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/>
              <a:t>неизвестно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7715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4139952" y="1160748"/>
            <a:ext cx="4464496" cy="540060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0" y="1124744"/>
            <a:ext cx="4176464" cy="5472608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7240" y="553244"/>
            <a:ext cx="7787208" cy="1143000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 Левый борт            </a:t>
            </a:r>
            <a:r>
              <a:rPr lang="ru-RU" dirty="0" smtClean="0"/>
              <a:t>Правый борт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3668216" cy="4525963"/>
          </a:xfrm>
        </p:spPr>
        <p:txBody>
          <a:bodyPr>
            <a:normAutofit/>
          </a:bodyPr>
          <a:lstStyle/>
          <a:p>
            <a:r>
              <a:rPr lang="ru-RU" sz="3200" b="1" dirty="0"/>
              <a:t>л</a:t>
            </a:r>
            <a:r>
              <a:rPr lang="ru-RU" sz="3200" b="1" dirty="0" smtClean="0"/>
              <a:t>едок</a:t>
            </a:r>
          </a:p>
          <a:p>
            <a:r>
              <a:rPr lang="ru-RU" sz="3200" b="1" dirty="0"/>
              <a:t>м</a:t>
            </a:r>
            <a:r>
              <a:rPr lang="ru-RU" sz="3200" b="1" dirty="0" smtClean="0"/>
              <a:t>оря</a:t>
            </a:r>
          </a:p>
          <a:p>
            <a:r>
              <a:rPr lang="ru-RU" sz="3200" b="1" dirty="0"/>
              <a:t>п</a:t>
            </a:r>
            <a:r>
              <a:rPr lang="ru-RU" sz="3200" b="1" dirty="0" smtClean="0"/>
              <a:t>аруса</a:t>
            </a:r>
          </a:p>
          <a:p>
            <a:r>
              <a:rPr lang="ru-RU" sz="3200" b="1" dirty="0"/>
              <a:t>к</a:t>
            </a:r>
            <a:r>
              <a:rPr lang="ru-RU" sz="3200" b="1" dirty="0" smtClean="0"/>
              <a:t>орабль</a:t>
            </a:r>
          </a:p>
          <a:p>
            <a:r>
              <a:rPr lang="ru-RU" sz="3200" b="1" dirty="0"/>
              <a:t>с</a:t>
            </a:r>
            <a:r>
              <a:rPr lang="ru-RU" sz="3200" b="1" dirty="0" smtClean="0"/>
              <a:t>нежки</a:t>
            </a:r>
          </a:p>
          <a:p>
            <a:r>
              <a:rPr lang="ru-RU" sz="3200" b="1" dirty="0"/>
              <a:t>с</a:t>
            </a:r>
            <a:r>
              <a:rPr lang="ru-RU" sz="3200" b="1" dirty="0" smtClean="0"/>
              <a:t>тоянка</a:t>
            </a:r>
          </a:p>
          <a:p>
            <a:r>
              <a:rPr lang="ru-RU" sz="3200" b="1" dirty="0" smtClean="0"/>
              <a:t>волна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>
            <a:normAutofit/>
          </a:bodyPr>
          <a:lstStyle/>
          <a:p>
            <a:r>
              <a:rPr lang="ru-RU" sz="3200" b="1" dirty="0"/>
              <a:t>с</a:t>
            </a:r>
            <a:r>
              <a:rPr lang="ru-RU" sz="3200" b="1" dirty="0" smtClean="0"/>
              <a:t>олёный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одичка</a:t>
            </a:r>
          </a:p>
          <a:p>
            <a:r>
              <a:rPr lang="ru-RU" sz="3200" b="1" dirty="0"/>
              <a:t>м</a:t>
            </a:r>
            <a:r>
              <a:rPr lang="ru-RU" sz="3200" b="1" dirty="0" smtClean="0"/>
              <a:t>орской</a:t>
            </a:r>
          </a:p>
          <a:p>
            <a:r>
              <a:rPr lang="ru-RU" sz="3200" b="1" dirty="0"/>
              <a:t>в</a:t>
            </a:r>
            <a:r>
              <a:rPr lang="ru-RU" sz="3200" b="1" dirty="0" smtClean="0"/>
              <a:t>есёлая</a:t>
            </a:r>
          </a:p>
          <a:p>
            <a:r>
              <a:rPr lang="ru-RU" sz="3200" b="1" dirty="0"/>
              <a:t>х</a:t>
            </a:r>
            <a:r>
              <a:rPr lang="ru-RU" sz="3200" b="1" dirty="0" smtClean="0"/>
              <a:t>олодная</a:t>
            </a:r>
          </a:p>
          <a:p>
            <a:r>
              <a:rPr lang="ru-RU" sz="3200" b="1" dirty="0"/>
              <a:t>р</a:t>
            </a:r>
            <a:r>
              <a:rPr lang="ru-RU" sz="3200" b="1" dirty="0" smtClean="0"/>
              <a:t>езкий</a:t>
            </a:r>
          </a:p>
          <a:p>
            <a:r>
              <a:rPr lang="ru-RU" sz="3200" b="1" dirty="0" smtClean="0"/>
              <a:t>ночной</a:t>
            </a:r>
            <a:endParaRPr lang="ru-RU" sz="3200" b="1" dirty="0"/>
          </a:p>
        </p:txBody>
      </p:sp>
      <p:sp>
        <p:nvSpPr>
          <p:cNvPr id="9" name="Дуга 8"/>
          <p:cNvSpPr/>
          <p:nvPr/>
        </p:nvSpPr>
        <p:spPr>
          <a:xfrm rot="18225014">
            <a:off x="1265965" y="2243125"/>
            <a:ext cx="835978" cy="960536"/>
          </a:xfrm>
          <a:prstGeom prst="arc">
            <a:avLst>
              <a:gd name="adj1" fmla="val 16508890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867">
            <a:off x="5511657" y="2806791"/>
            <a:ext cx="6461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1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" y="22426"/>
            <a:ext cx="9033520" cy="677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ЗДРАВСТВУЙ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6" y="102127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СОЛНЦЕ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5332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РАДОСТНО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0136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СЕРДЦЕ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Documents and Settings\Усковы\Мои документы\Мои документы\документы Ольга\j023293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46" y="1916832"/>
            <a:ext cx="2139950" cy="166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4686818"/>
            <a:ext cx="64807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661243"/>
            <a:ext cx="64807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4653136"/>
            <a:ext cx="648072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4653136"/>
            <a:ext cx="576064" cy="1080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Д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1770" y="4811379"/>
            <a:ext cx="14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Л</a:t>
            </a:r>
            <a:endParaRPr lang="ru-RU" sz="4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93524" y="3140968"/>
            <a:ext cx="6806543" cy="13263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38581"/>
              </a:avLst>
            </a:prstTxWarp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Непроизносимые согласные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0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r>
              <a:rPr lang="ru-RU" dirty="0" smtClean="0"/>
              <a:t>       </a:t>
            </a:r>
            <a:r>
              <a:rPr lang="ru-RU" dirty="0" err="1" smtClean="0"/>
              <a:t>Грус</a:t>
            </a:r>
            <a:r>
              <a:rPr lang="ru-RU" dirty="0" smtClean="0"/>
              <a:t>(?</a:t>
            </a:r>
            <a:r>
              <a:rPr lang="ru-RU" dirty="0"/>
              <a:t>)</a:t>
            </a:r>
            <a:r>
              <a:rPr lang="ru-RU" dirty="0" err="1" smtClean="0"/>
              <a:t>ная</a:t>
            </a:r>
            <a:r>
              <a:rPr lang="ru-RU" dirty="0" smtClean="0"/>
              <a:t> корова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3"/>
            <a:ext cx="7704856" cy="54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73423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Гру</a:t>
            </a:r>
            <a:r>
              <a:rPr lang="ru-RU" sz="5400" dirty="0" smtClean="0">
                <a:solidFill>
                  <a:srgbClr val="FF0000"/>
                </a:solidFill>
                <a:latin typeface="+mj-lt"/>
              </a:rPr>
              <a:t>стн</a:t>
            </a: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ая  корова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812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542" y="49052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Обида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                , </a:t>
            </a:r>
            <a:r>
              <a:rPr lang="ru-RU" sz="3200" b="1" dirty="0" smtClean="0"/>
              <a:t>будто </a:t>
            </a:r>
            <a:r>
              <a:rPr lang="ru-RU" sz="3200" b="1" dirty="0" smtClean="0"/>
              <a:t>в                        , </a:t>
            </a:r>
            <a:r>
              <a:rPr lang="ru-RU" sz="3200" b="1" dirty="0" smtClean="0"/>
              <a:t>так горит!</a:t>
            </a:r>
          </a:p>
          <a:p>
            <a:pPr marL="0" indent="0">
              <a:buNone/>
            </a:pPr>
            <a:r>
              <a:rPr lang="ru-RU" sz="3200" b="1" dirty="0" smtClean="0"/>
              <a:t>Освещает </a:t>
            </a:r>
            <a:r>
              <a:rPr lang="ru-RU" sz="3200" b="1" dirty="0" smtClean="0"/>
              <a:t>                       и                                  </a:t>
            </a:r>
            <a:r>
              <a:rPr lang="ru-RU" sz="3200" b="1" dirty="0" err="1" smtClean="0"/>
              <a:t>И</a:t>
            </a:r>
            <a:r>
              <a:rPr lang="ru-RU" sz="3200" b="1" dirty="0" smtClean="0"/>
              <a:t> </a:t>
            </a:r>
            <a:r>
              <a:rPr lang="ru-RU" sz="3200" b="1" dirty="0" smtClean="0"/>
              <a:t>теплом своим </a:t>
            </a:r>
            <a:r>
              <a:rPr lang="ru-RU" sz="3200" b="1" dirty="0" smtClean="0"/>
              <a:t>                 бодрит</a:t>
            </a:r>
            <a:r>
              <a:rPr lang="ru-RU" sz="3200" b="1" dirty="0" smtClean="0"/>
              <a:t>.</a:t>
            </a:r>
          </a:p>
          <a:p>
            <a:pPr marL="0" indent="0">
              <a:buNone/>
            </a:pPr>
            <a:r>
              <a:rPr lang="ru-RU" sz="3200" b="1" dirty="0" smtClean="0"/>
              <a:t>Но стоит </a:t>
            </a:r>
            <a:r>
              <a:rPr lang="ru-RU" sz="3200" b="1" dirty="0" smtClean="0"/>
              <a:t>                           корова </a:t>
            </a:r>
            <a:r>
              <a:rPr lang="ru-RU" sz="3200" b="1" dirty="0" smtClean="0"/>
              <a:t>–</a:t>
            </a:r>
          </a:p>
          <a:p>
            <a:pPr marL="0" indent="0">
              <a:buNone/>
            </a:pPr>
            <a:r>
              <a:rPr lang="ru-RU" sz="3200" b="1" dirty="0" smtClean="0"/>
              <a:t>Смотрят </a:t>
            </a:r>
            <a:r>
              <a:rPr lang="ru-RU" sz="3200" b="1" dirty="0" smtClean="0"/>
              <a:t>                       её </a:t>
            </a:r>
            <a:r>
              <a:rPr lang="ru-RU" sz="3200" b="1" dirty="0" smtClean="0"/>
              <a:t>глаза.</a:t>
            </a:r>
          </a:p>
          <a:p>
            <a:pPr marL="0" indent="0">
              <a:buNone/>
            </a:pPr>
            <a:r>
              <a:rPr lang="ru-RU" sz="3200" b="1" dirty="0" smtClean="0"/>
              <a:t>Значит, ей пастух суровый</a:t>
            </a:r>
          </a:p>
          <a:p>
            <a:pPr marL="0" indent="0">
              <a:buNone/>
            </a:pPr>
            <a:r>
              <a:rPr lang="ru-RU" sz="3200" b="1" dirty="0" smtClean="0"/>
              <a:t> «                               » </a:t>
            </a:r>
            <a:r>
              <a:rPr lang="ru-RU" sz="3200" b="1" dirty="0" smtClean="0"/>
              <a:t>сегодня не сказал.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7936" y="177936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реле</a:t>
            </a:r>
            <a:r>
              <a:rPr lang="ru-RU" sz="3200" b="1" u="sng" dirty="0" smtClean="0"/>
              <a:t>стн</a:t>
            </a:r>
            <a:r>
              <a:rPr lang="ru-RU" sz="3200" b="1" dirty="0" smtClean="0"/>
              <a:t>ый,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0728" y="1779366"/>
            <a:ext cx="5046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До чего ж сегодня день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1757899"/>
            <a:ext cx="2814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прелестный,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8133" y="229906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Сердце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8133" y="229247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</a:t>
            </a:r>
            <a:r>
              <a:rPr lang="ru-RU" sz="3200" b="1" u="sng" dirty="0" smtClean="0"/>
              <a:t>рдц</a:t>
            </a:r>
            <a:r>
              <a:rPr lang="ru-RU" sz="3200" b="1" dirty="0" smtClean="0"/>
              <a:t>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3248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</a:t>
            </a:r>
            <a:r>
              <a:rPr lang="ru-RU" sz="3200" b="1" dirty="0" smtClean="0"/>
              <a:t>раздник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8547" y="2344489"/>
            <a:ext cx="224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пра</a:t>
            </a:r>
            <a:r>
              <a:rPr lang="ru-RU" sz="3200" b="1" u="sng" dirty="0" smtClean="0"/>
              <a:t>здн</a:t>
            </a:r>
            <a:r>
              <a:rPr lang="ru-RU" sz="3200" b="1" dirty="0" smtClean="0"/>
              <a:t>ик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75756" y="29292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местность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75756" y="2918576"/>
            <a:ext cx="2376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ме</a:t>
            </a:r>
            <a:r>
              <a:rPr lang="ru-RU" sz="3200" b="1" u="sng" dirty="0"/>
              <a:t>стн</a:t>
            </a:r>
            <a:r>
              <a:rPr lang="ru-RU" sz="3200" b="1" dirty="0"/>
              <a:t>ость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55106" y="2909611"/>
            <a:ext cx="312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окрестность</a:t>
            </a:r>
            <a:endParaRPr lang="ru-RU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79023" y="2918576"/>
            <a:ext cx="2880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окре</a:t>
            </a:r>
            <a:r>
              <a:rPr lang="ru-RU" sz="3200" b="1" u="sng" dirty="0"/>
              <a:t>стн</a:t>
            </a:r>
            <a:r>
              <a:rPr lang="ru-RU" sz="3200" b="1" dirty="0"/>
              <a:t>ость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690065" y="3441867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сердца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637693" y="3454734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се</a:t>
            </a:r>
            <a:r>
              <a:rPr lang="ru-RU" sz="3200" b="1" u="sng" dirty="0" smtClean="0"/>
              <a:t>рдц</a:t>
            </a:r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38391" y="4022705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прекрасная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25153" y="400250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прекра</a:t>
            </a:r>
            <a:r>
              <a:rPr lang="ru-RU" sz="3200" b="1" u="sng" dirty="0" smtClean="0"/>
              <a:t>сн</a:t>
            </a:r>
            <a:r>
              <a:rPr lang="ru-RU" sz="3200" b="1" dirty="0" smtClean="0"/>
              <a:t>ая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89521" y="459122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грустные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72372" y="4607480"/>
            <a:ext cx="213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гру</a:t>
            </a:r>
            <a:r>
              <a:rPr lang="ru-RU" sz="3200" b="1" u="sng" dirty="0" smtClean="0"/>
              <a:t>стн</a:t>
            </a:r>
            <a:r>
              <a:rPr lang="ru-RU" sz="3200" b="1" dirty="0" smtClean="0"/>
              <a:t>ые</a:t>
            </a:r>
            <a:endParaRPr lang="ru-R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17521" y="5733256"/>
            <a:ext cx="304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Здравствуйте</a:t>
            </a:r>
            <a:endParaRPr lang="ru-R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17521" y="5745705"/>
            <a:ext cx="296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Здра</a:t>
            </a:r>
            <a:r>
              <a:rPr lang="ru-RU" sz="3200" b="1" u="sng" dirty="0" smtClean="0"/>
              <a:t>вст</a:t>
            </a:r>
            <a:r>
              <a:rPr lang="ru-RU" sz="3200" b="1" dirty="0" smtClean="0"/>
              <a:t>вуйте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852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470042"/>
            <a:ext cx="9036495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Сердце матери греет лучше солнца.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14" y="1637225"/>
            <a:ext cx="6525863" cy="50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84" y="1637225"/>
            <a:ext cx="21399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И ужасно, и опасно</a:t>
            </a:r>
          </a:p>
          <a:p>
            <a:pPr marL="0" indent="0" algn="ctr">
              <a:buNone/>
            </a:pPr>
            <a:r>
              <a:rPr lang="ru-RU" sz="4000" b="1" dirty="0" smtClean="0"/>
              <a:t>Букву Т писать напрасно!</a:t>
            </a:r>
          </a:p>
          <a:p>
            <a:pPr marL="0" indent="0" algn="ctr">
              <a:buNone/>
            </a:pPr>
            <a:r>
              <a:rPr lang="ru-RU" sz="4000" b="1" dirty="0" smtClean="0"/>
              <a:t>Всем известно, как прелестно</a:t>
            </a:r>
          </a:p>
          <a:p>
            <a:pPr marL="0" indent="0" algn="ctr">
              <a:buNone/>
            </a:pPr>
            <a:r>
              <a:rPr lang="ru-RU" sz="4000" b="1" dirty="0" smtClean="0"/>
              <a:t>Букву Т писать уместно!</a:t>
            </a:r>
          </a:p>
          <a:p>
            <a:pPr marL="0" indent="0" algn="r">
              <a:buNone/>
            </a:pPr>
            <a:endParaRPr lang="ru-RU" sz="4000" dirty="0" smtClean="0"/>
          </a:p>
          <a:p>
            <a:pPr marL="0" indent="0" algn="r">
              <a:buNone/>
            </a:pPr>
            <a:r>
              <a:rPr lang="ru-RU" sz="4000" dirty="0" err="1" smtClean="0"/>
              <a:t>Я.Козловский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57" y="476672"/>
            <a:ext cx="21399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267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Кто играет с нами в прятки?</vt:lpstr>
      <vt:lpstr>Презентация PowerPoint</vt:lpstr>
      <vt:lpstr>Презентация PowerPoint</vt:lpstr>
      <vt:lpstr>  Левый борт            Правый борт</vt:lpstr>
      <vt:lpstr>Презентация PowerPoint</vt:lpstr>
      <vt:lpstr>       Грус(?)ная корова</vt:lpstr>
      <vt:lpstr>Обида</vt:lpstr>
      <vt:lpstr>Сердце матери греет лучше солнца.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Домашнее задание :</vt:lpstr>
      <vt:lpstr>   Благодарю за работу!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играет с нами в прятки?</dc:title>
  <dc:creator>Усковы</dc:creator>
  <cp:lastModifiedBy>Усковы</cp:lastModifiedBy>
  <cp:revision>25</cp:revision>
  <dcterms:created xsi:type="dcterms:W3CDTF">2012-12-20T12:51:26Z</dcterms:created>
  <dcterms:modified xsi:type="dcterms:W3CDTF">2012-12-23T17:58:50Z</dcterms:modified>
</cp:coreProperties>
</file>