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5" r:id="rId10"/>
    <p:sldId id="266" r:id="rId11"/>
    <p:sldId id="264" r:id="rId12"/>
    <p:sldId id="268" r:id="rId13"/>
    <p:sldId id="269" r:id="rId14"/>
    <p:sldId id="272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00528" cy="432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4891" y="357166"/>
            <a:ext cx="4129109" cy="446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446937"/>
            <a:ext cx="3143272" cy="340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857232"/>
            <a:ext cx="7829576" cy="5197493"/>
          </a:xfrm>
        </p:spPr>
        <p:txBody>
          <a:bodyPr/>
          <a:lstStyle/>
          <a:p>
            <a:pPr>
              <a:buNone/>
            </a:pP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   дровни</a:t>
            </a:r>
            <a:endParaRPr lang="ru-RU" sz="5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   бразды</a:t>
            </a:r>
            <a:endParaRPr lang="ru-RU" sz="5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  кибитка</a:t>
            </a:r>
            <a:endParaRPr lang="ru-RU" sz="5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    ямщик</a:t>
            </a:r>
            <a:endParaRPr lang="ru-RU" sz="5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57818" y="928670"/>
            <a:ext cx="26431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облучок</a:t>
            </a:r>
          </a:p>
          <a:p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кушак</a:t>
            </a:r>
          </a:p>
          <a:p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тулуп</a:t>
            </a:r>
          </a:p>
          <a:p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салазки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500570"/>
            <a:ext cx="3438525" cy="2019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     Зима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!..Крестьянин</a:t>
            </a:r>
          </a:p>
          <a:p>
            <a:pPr algn="just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     На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дровнях обновляет путь;</a:t>
            </a:r>
          </a:p>
          <a:p>
            <a:pPr algn="just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     Его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лошадка</a:t>
            </a:r>
          </a:p>
          <a:p>
            <a:pPr algn="just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     Плетется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рысью как -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нибудь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     Летит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кибитка удалая;</a:t>
            </a:r>
          </a:p>
          <a:p>
            <a:pPr algn="just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     Ямщик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сидит на облучке</a:t>
            </a:r>
          </a:p>
          <a:p>
            <a:pPr algn="just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     В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тулупе, в красном кушаке.</a:t>
            </a:r>
          </a:p>
          <a:p>
            <a:pPr algn="just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     Вот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бегает дворовый мальчик; </a:t>
            </a:r>
          </a:p>
          <a:p>
            <a:pPr algn="just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     Шалун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уж заморозил пальчик:</a:t>
            </a:r>
          </a:p>
          <a:p>
            <a:pPr algn="just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     Ему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 больно и смешно,</a:t>
            </a:r>
          </a:p>
          <a:p>
            <a:pPr algn="just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    А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мать грозит ему в окно…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5"/>
            <a:ext cx="8229600" cy="435771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 внутренних районах Азии господствуют континентальные воздушные массы. Зимой они сильно охлаждаются, образуя область высокого атмосферного давления. Сухой и холодный воздух растекается из глубинных районов материка, образуя зимние муссоны.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     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Учебник географии)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214818"/>
            <a:ext cx="2324103" cy="2200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5"/>
            <a:ext cx="8229600" cy="435771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Мишка просит маму: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Мам, ну что я дома сложа руки сижу, когда во дворе ребята лепят снеговика? Можно мне пойти погулять?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- Сынок, положа руку на сердце скажи, ты уроки выучил?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 Да.</a:t>
            </a:r>
          </a:p>
          <a:p>
            <a:pPr>
              <a:buFontTx/>
              <a:buChar char="-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Тогда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можно,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только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сломя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голову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 несись.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571876"/>
            <a:ext cx="3224193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7238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Тема урока</a:t>
            </a:r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"Роль деепричастий </a:t>
            </a:r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речи"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714752"/>
            <a:ext cx="2452688" cy="2325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714356"/>
            <a:ext cx="7586658" cy="3297238"/>
          </a:xfrm>
        </p:spPr>
        <p:txBody>
          <a:bodyPr>
            <a:normAutofit fontScale="90000"/>
          </a:bodyPr>
          <a:lstStyle/>
          <a:p>
            <a:pPr algn="l"/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i="1" dirty="0" smtClean="0">
                <a:latin typeface="Times New Roman" pitchFamily="18" charset="0"/>
                <a:cs typeface="Times New Roman" pitchFamily="18" charset="0"/>
              </a:rPr>
              <a:t>Сосны </a:t>
            </a:r>
            <a:r>
              <a:rPr lang="ru-RU" sz="4900" i="1" dirty="0" smtClean="0">
                <a:latin typeface="Times New Roman" pitchFamily="18" charset="0"/>
                <a:cs typeface="Times New Roman" pitchFamily="18" charset="0"/>
              </a:rPr>
              <a:t>и ели всю зиму спят. </a:t>
            </a:r>
            <a:br>
              <a:rPr lang="ru-RU" sz="49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i="1" dirty="0" smtClean="0">
                <a:latin typeface="Times New Roman" pitchFamily="18" charset="0"/>
                <a:cs typeface="Times New Roman" pitchFamily="18" charset="0"/>
              </a:rPr>
              <a:t>И дни, и ночи за окнами ревет пурга.</a:t>
            </a:r>
            <a:br>
              <a:rPr lang="ru-RU" sz="49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i="1" dirty="0" smtClean="0">
                <a:latin typeface="Times New Roman" pitchFamily="18" charset="0"/>
                <a:cs typeface="Times New Roman" pitchFamily="18" charset="0"/>
              </a:rPr>
              <a:t>С самого утра шел снег</a:t>
            </a:r>
            <a:r>
              <a:rPr lang="ru-RU" sz="49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49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714752"/>
            <a:ext cx="2452688" cy="2325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928662" y="421481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Застилать, закутаться, сердиться, покрывать, 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         негодовать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00528" cy="432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4891" y="357166"/>
            <a:ext cx="4129109" cy="446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446937"/>
            <a:ext cx="3143272" cy="340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3571900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57166"/>
            <a:ext cx="3500462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3571876"/>
            <a:ext cx="3643338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7238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Тема урока</a:t>
            </a:r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"Роль деепричастий </a:t>
            </a:r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6000" i="1" dirty="0" smtClean="0">
                <a:latin typeface="Times New Roman" pitchFamily="18" charset="0"/>
                <a:cs typeface="Times New Roman" pitchFamily="18" charset="0"/>
              </a:rPr>
              <a:t>речи"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714752"/>
            <a:ext cx="2452688" cy="2325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Красота, украшая, раскрашенный, замораживая, морозно, подморозить, разморозив.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Выт…рая, </a:t>
            </a:r>
            <a:r>
              <a:rPr lang="ru-RU" sz="5400" i="1" dirty="0" err="1" smtClean="0">
                <a:latin typeface="Times New Roman" pitchFamily="18" charset="0"/>
                <a:cs typeface="Times New Roman" pitchFamily="18" charset="0"/>
              </a:rPr>
              <a:t>прик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5400" i="1" dirty="0" err="1" smtClean="0">
                <a:latin typeface="Times New Roman" pitchFamily="18" charset="0"/>
                <a:cs typeface="Times New Roman" pitchFamily="18" charset="0"/>
              </a:rPr>
              <a:t>снувшись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>
              <a:buNone/>
            </a:pP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оз…</a:t>
            </a:r>
            <a:r>
              <a:rPr lang="ru-RU" sz="5400" i="1" dirty="0" err="1" smtClean="0">
                <a:latin typeface="Times New Roman" pitchFamily="18" charset="0"/>
                <a:cs typeface="Times New Roman" pitchFamily="18" charset="0"/>
              </a:rPr>
              <a:t>рив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>
              <a:buNone/>
            </a:pP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ст…лая,</a:t>
            </a:r>
          </a:p>
          <a:p>
            <a:pPr algn="r">
              <a:buNone/>
            </a:pP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зам…рев.</a:t>
            </a:r>
          </a:p>
          <a:p>
            <a:pPr algn="r">
              <a:buNone/>
            </a:pPr>
            <a:endParaRPr lang="ru-RU" sz="5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5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ытирая     прикоснувшись</a:t>
            </a:r>
          </a:p>
          <a:p>
            <a:pPr>
              <a:buNone/>
            </a:pP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устилая             озарив</a:t>
            </a:r>
            <a:endParaRPr lang="ru-RU" sz="5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                            замерев</a:t>
            </a:r>
          </a:p>
          <a:p>
            <a:pPr algn="r">
              <a:buNone/>
            </a:pPr>
            <a:endParaRPr lang="ru-RU" sz="5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5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00528" cy="432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4891" y="357166"/>
            <a:ext cx="4129109" cy="446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446937"/>
            <a:ext cx="3143272" cy="340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    Торжествуя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b="1" i="1" dirty="0" err="1" smtClean="0">
                <a:latin typeface="Times New Roman" pitchFamily="18" charset="0"/>
                <a:cs typeface="Times New Roman" pitchFamily="18" charset="0"/>
              </a:rPr>
              <a:t>почуя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взрывая,</a:t>
            </a:r>
          </a:p>
          <a:p>
            <a:pPr algn="just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           посадив,  преобразив</a:t>
            </a:r>
          </a:p>
          <a:p>
            <a:pPr algn="ctr">
              <a:buNone/>
            </a:pPr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Образуя</a:t>
            </a:r>
          </a:p>
          <a:p>
            <a:pPr algn="ctr">
              <a:buNone/>
            </a:pPr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Сложа, положа, сломя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6257940" cy="585791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Зима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!..Крестьянин, торжествуя,</a:t>
            </a:r>
          </a:p>
          <a:p>
            <a:pPr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На дровнях обновляет путь;</a:t>
            </a:r>
          </a:p>
          <a:p>
            <a:pPr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Его лошадка, снег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почуя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Плетется рысью как -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нибудь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Бразды пушистые взрывая,</a:t>
            </a:r>
          </a:p>
          <a:p>
            <a:pPr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Летит кибитка удалая;</a:t>
            </a:r>
          </a:p>
          <a:p>
            <a:pPr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Ямщик сидит на облучке</a:t>
            </a:r>
          </a:p>
          <a:p>
            <a:pPr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В тулупе, в красном кушаке.</a:t>
            </a:r>
          </a:p>
          <a:p>
            <a:pPr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Вот бегает дворовый мальчик, </a:t>
            </a:r>
          </a:p>
          <a:p>
            <a:pPr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В салазки жучку посадив,</a:t>
            </a:r>
          </a:p>
          <a:p>
            <a:pPr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Себя в коня преобразив;</a:t>
            </a:r>
          </a:p>
          <a:p>
            <a:pPr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алун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уж заморозил пальчик:</a:t>
            </a:r>
          </a:p>
          <a:p>
            <a:pPr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Ему и больно и смешно,</a:t>
            </a:r>
          </a:p>
          <a:p>
            <a:pPr>
              <a:buNone/>
            </a:pP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А мать грозит ему в окно… (А.С. Пушкин)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0"/>
            <a:ext cx="3364065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309</Words>
  <PresentationFormat>Экран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  Тема урока "Роль деепричастий  в речи"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 Тема урока "Роль деепричастий  в речи" </vt:lpstr>
      <vt:lpstr>  Сосны и ели всю зиму спят.  И дни, и ночи за окнами ревет пурга. С самого утра шел снег.   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Гладкова</cp:lastModifiedBy>
  <cp:revision>25</cp:revision>
  <dcterms:modified xsi:type="dcterms:W3CDTF">2013-01-10T10:16:41Z</dcterms:modified>
</cp:coreProperties>
</file>