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A6BD8-CBCD-4B04-A05F-A5486B6E5B9F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F8CBB-6838-486E-AA03-1976EF1FD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Sport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macht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gesund</a:t>
            </a:r>
            <a:r>
              <a:rPr lang="en-US" sz="1200" dirty="0" smtClean="0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Sport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macht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gesund</a:t>
            </a:r>
            <a:r>
              <a:rPr lang="en-US" sz="1200" dirty="0" smtClean="0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F8CBB-6838-486E-AA03-1976EF1FD02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8B996C-6E00-448E-B820-3C173A790D5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E5783C-CCA9-4D63-B3AD-48867F391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088232"/>
          </a:xfrm>
        </p:spPr>
        <p:txBody>
          <a:bodyPr>
            <a:normAutofit/>
          </a:bodyPr>
          <a:lstStyle/>
          <a:p>
            <a:pPr algn="ctr"/>
            <a:r>
              <a:rPr lang="en-US" b="0" dirty="0" err="1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Im</a:t>
            </a:r>
            <a:r>
              <a:rPr lang="en-US" b="0" dirty="0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gesunden</a:t>
            </a:r>
            <a:r>
              <a:rPr lang="en-US" b="0" dirty="0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Körper-gesunder</a:t>
            </a:r>
            <a:r>
              <a:rPr lang="en-US" b="0" dirty="0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chemeClr val="accent4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Geist</a:t>
            </a:r>
            <a:endParaRPr lang="ru-RU" b="0" dirty="0">
              <a:solidFill>
                <a:schemeClr val="accent4"/>
              </a:solidFill>
              <a:effectLst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Treibt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Sport!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1700808"/>
            <a:ext cx="3672408" cy="285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51571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000" dirty="0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Sport </a:t>
            </a:r>
            <a:r>
              <a:rPr lang="en-US" sz="4000" dirty="0" err="1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macht</a:t>
            </a:r>
            <a:r>
              <a:rPr lang="en-US" sz="4000" dirty="0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gesund</a:t>
            </a:r>
            <a:r>
              <a:rPr lang="en-US" sz="4000" dirty="0" smtClean="0">
                <a:solidFill>
                  <a:schemeClr val="accent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endParaRPr lang="en-US" sz="40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37655"/>
            <a:ext cx="835292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Цели и задачи праздника: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Популяризация немецкого языка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Формирование понятия здорового образа жизни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Повышение интереса к собственному здоровью, его укреплению и сохранению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Эстетическое воспитание детей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Организация досуга детей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Sonne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Sonne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scheine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heller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Deine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goldenen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Strahlen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breite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aus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Auf,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ihr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Freunde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schreitet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schneller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Gleicher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Schritt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bringt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uns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stärker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noch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voraus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Unsre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Körper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unsre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Herzen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bleiben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jung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davon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Bleiben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jung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davon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bleiben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jung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davon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Keine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Angst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Hitz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und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Kälte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Härte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froh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dich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ab.Sport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voran,ja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voran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Sport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voran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Ja,Sport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voran,voran,voran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Seid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bereit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ob Tag ob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Nacht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zu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jeder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Zeit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Zu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jeder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Stunde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immer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bereit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Seid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bereit,seid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bereit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seid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bereit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haben</a:t>
            </a:r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Möglichkeiten</a:t>
            </a:r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um Sport </a:t>
            </a:r>
            <a:r>
              <a:rPr lang="en-US" sz="28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zu</a:t>
            </a:r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treiben</a:t>
            </a:r>
            <a:endParaRPr lang="ru-RU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772816"/>
            <a:ext cx="7656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2636912"/>
            <a:ext cx="35283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Sport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Gesundheit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Sport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Tapferkeit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Sport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Frieden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404664"/>
            <a:ext cx="6624736" cy="332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43653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blau</a:t>
            </a:r>
            <a:r>
              <a:rPr lang="ru-RU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Afrika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schwarz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Amerika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— rot</a:t>
            </a:r>
            <a:endParaRPr lang="ru-RU" sz="24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gelb</a:t>
            </a:r>
            <a:r>
              <a:rPr lang="ru-RU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Australien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grϋn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20688"/>
            <a:ext cx="2267297" cy="501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620688"/>
            <a:ext cx="2267297" cy="501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692696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414908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en-US" sz="28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ist</a:t>
            </a:r>
            <a:r>
              <a:rPr lang="en-US" sz="28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unsere</a:t>
            </a:r>
            <a:endParaRPr lang="ru-RU" sz="28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Basketballmannschaft</a:t>
            </a:r>
            <a:endParaRPr lang="ru-RU" sz="28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476672"/>
            <a:ext cx="4094527" cy="307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332656"/>
            <a:ext cx="3365227" cy="328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3933056"/>
            <a:ext cx="351068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472514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Sportarten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sind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wichtig</a:t>
            </a:r>
            <a:r>
              <a:rPr lang="ru-RU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24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76672"/>
            <a:ext cx="3779465" cy="251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3501008"/>
            <a:ext cx="2304256" cy="307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087" y="404665"/>
            <a:ext cx="2664297" cy="267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95536" y="4581128"/>
            <a:ext cx="4549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Alle</a:t>
            </a:r>
            <a:r>
              <a:rPr lang="en-US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Sportarten</a:t>
            </a:r>
            <a:r>
              <a:rPr lang="en-US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sind</a:t>
            </a:r>
            <a:r>
              <a:rPr lang="en-US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interessant</a:t>
            </a:r>
            <a:r>
              <a:rPr lang="ru-RU" sz="2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24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200</Words>
  <Application>Microsoft Office PowerPoint</Application>
  <PresentationFormat>Экран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Im gesunden Körper-gesunder Geist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Roman</cp:lastModifiedBy>
  <cp:revision>21</cp:revision>
  <dcterms:created xsi:type="dcterms:W3CDTF">2013-01-17T14:27:27Z</dcterms:created>
  <dcterms:modified xsi:type="dcterms:W3CDTF">2013-03-07T02:29:21Z</dcterms:modified>
</cp:coreProperties>
</file>