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310" r:id="rId3"/>
    <p:sldId id="304" r:id="rId4"/>
    <p:sldId id="277" r:id="rId5"/>
    <p:sldId id="298" r:id="rId6"/>
    <p:sldId id="296" r:id="rId7"/>
    <p:sldId id="305" r:id="rId8"/>
    <p:sldId id="301" r:id="rId9"/>
    <p:sldId id="284" r:id="rId10"/>
    <p:sldId id="282" r:id="rId11"/>
    <p:sldId id="293" r:id="rId12"/>
    <p:sldId id="287" r:id="rId13"/>
    <p:sldId id="291" r:id="rId14"/>
    <p:sldId id="295" r:id="rId15"/>
    <p:sldId id="294" r:id="rId16"/>
    <p:sldId id="283" r:id="rId17"/>
    <p:sldId id="312" r:id="rId18"/>
    <p:sldId id="262" r:id="rId19"/>
    <p:sldId id="278" r:id="rId20"/>
    <p:sldId id="309" r:id="rId21"/>
    <p:sldId id="289" r:id="rId22"/>
    <p:sldId id="292" r:id="rId23"/>
    <p:sldId id="279" r:id="rId24"/>
    <p:sldId id="263" r:id="rId25"/>
    <p:sldId id="31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134F-396A-468A-ACE9-19E777759AE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FADA-2790-4860-995B-68E89F61A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8FADA-2790-4860-995B-68E89F61A3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aznyestrany.com/images/rastitelnost_antarktid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avda.ru/photo/album/11536/1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ycityua.com/upload/import/2009/03/25/3889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isk.ru/i/post/27/27728_ful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isk.ru/i/post/27/27722_ful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reehugger.com/antarctica-sea-level-ris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Игра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«ВЕРЮ -  НЕ ВЕРЮ»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532813" cy="6196013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eskov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359775" cy="55721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71480"/>
            <a:ext cx="8462992" cy="59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Картинка 21 из 8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5373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42844" y="0"/>
            <a:ext cx="88583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Растительный мир Антарктиды очень беден. Только на скалах «оазисов» можно увидеть лишайники и небольшие «островки» мхов.</a:t>
            </a:r>
          </a:p>
        </p:txBody>
      </p:sp>
      <p:pic>
        <p:nvPicPr>
          <p:cNvPr id="39939" name="Picture 5" descr="a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3" y="1773238"/>
            <a:ext cx="3405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8" descr="Путешествие в преисподнюю антарктических глубин у экстремального фотографа Норберта Ву растянулось на целых 12 лет… Именно в леденящих водах Антарктики по кусочкам он собирал свою уникальную коллекцию. Фото: telegraph.co.u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208962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/>
          </p:cNvSpPr>
          <p:nvPr>
            <p:ph type="ctrTitle" idx="4294967295"/>
          </p:nvPr>
        </p:nvSpPr>
        <p:spPr bwMode="auto">
          <a:xfrm>
            <a:off x="685800" y="404813"/>
            <a:ext cx="7772400" cy="50323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800" b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Гигантские медузы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xfrm>
            <a:off x="785787" y="152400"/>
            <a:ext cx="8034364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Воды Антарктики - колыбель жизни</a:t>
            </a:r>
          </a:p>
        </p:txBody>
      </p:sp>
      <p:pic>
        <p:nvPicPr>
          <p:cNvPr id="52226" name="Picture 2" descr="Картинка 1 из 490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836613"/>
            <a:ext cx="3671888" cy="2865437"/>
          </a:xfrm>
        </p:spPr>
      </p:pic>
      <p:pic>
        <p:nvPicPr>
          <p:cNvPr id="52227" name="Picture 10" descr="ceratoserolis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17950"/>
            <a:ext cx="38877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8" descr="cspeciosa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836613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2" descr="cylindrarcturus_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789363"/>
            <a:ext cx="3817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64928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Здесь любят отдыхать морские обитатели: </a:t>
            </a:r>
            <a:br>
              <a:rPr lang="ru-RU" sz="2800" b="1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тюлени, пингвины.</a:t>
            </a: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536734"/>
            <a:ext cx="6670698" cy="500376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401080" cy="60722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Откуда в лед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ной Антарктиде зал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жи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камен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ого угля?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Оказывае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,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сколько тысячелетий назад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десь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сли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какие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тепл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любивые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стения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мог дог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каким образом в Антарктиде </a:t>
            </a:r>
          </a:p>
          <a:p>
            <a:pPr algn="ctr">
              <a:buNone/>
            </a:pP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зались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останки южных ж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вотных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Но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чего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уд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вило того, кто первым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делал гениальное открытие. Альфред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Венегер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сказал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Очень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5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вно</a:t>
            </a:r>
            <a:r>
              <a:rPr lang="ru-RU" sz="3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нашей планете был всего один материк  .</a:t>
            </a:r>
          </a:p>
          <a:p>
            <a:pPr algn="ct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42860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42860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85723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85723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4287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42873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192880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192880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192880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50030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25003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Н..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25003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н.. 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43636" y="25003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 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25003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т..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28662" y="3429000"/>
            <a:ext cx="64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3429000"/>
            <a:ext cx="5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28794" y="39290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н.. 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8992" y="39290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н.. 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92906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 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435769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 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072462" y="478632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472" y="521495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 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564357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8860" y="521495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6116" y="42860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7500958" y="42860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28860" y="85723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929454" y="85723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тся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5720" y="14287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643702" y="142873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357290" y="192880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3643306" y="192880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5286380" y="192880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928662" y="250030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43174" y="25003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 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000496" y="25003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143636" y="250030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16" y="25003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ться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928662" y="3429000"/>
            <a:ext cx="64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6286512" y="3429000"/>
            <a:ext cx="5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1928794" y="39290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 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428992" y="39290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4500562" y="392906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428992" y="435769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2428860" y="521495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Альфред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Лотар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Вегенер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Рисунок с фотографии, выполненной во время гренландской экспедиции 1930 года.</a:t>
            </a:r>
            <a:endParaRPr lang="ru-RU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Учитель\Рабочий стол\фестиваль открытый урок 2012-2013\антарктида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50827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ф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92909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Верю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86314" y="0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 верю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407196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Отрицательные местоимения указывают на неопределённые предметы, признаки, количества.</a:t>
            </a:r>
            <a:endParaRPr lang="ru-RU" sz="2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071546"/>
            <a:ext cx="371477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Отрицательные местоимения образуются с помощью приставок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 и НИ.</a:t>
            </a:r>
            <a:endParaRPr lang="ru-RU" sz="2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714752"/>
            <a:ext cx="407196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Отрицательные местоимения НИКТО, НИЧТО изменяются по падежам, числам и падежам.</a:t>
            </a:r>
            <a:endParaRPr lang="ru-RU" sz="2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29190" y="3786190"/>
            <a:ext cx="378621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Отрицательные местоимения НЕКОГО, НЕЧЕГО не имеют начальной формы.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50607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162 L -0.49219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50608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51181 -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Вставьте в текст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отрицательные местоимения: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Антарктиду называют «страной пурги». В пургу выходить «на улицу» без особой надобности не следует: видимости __________, ветер валит с ног. На расстоянии вытянутой руки уже _____________ не рассмотришь. Всюду снег, взгляду _____________ задержаться. Во время пурги невозможно ___________ услышать, все звуки пер</a:t>
            </a:r>
            <a:r>
              <a:rPr lang="ru-RU" b="1" dirty="0" smtClean="0">
                <a:solidFill>
                  <a:srgbClr val="000066"/>
                </a:solidFill>
              </a:rPr>
              <a:t>екрываются завыванием ветра.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78605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никакой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50043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ничего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400050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на чем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85776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ничего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250825" y="142853"/>
            <a:ext cx="8893175" cy="150019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Погода в Антарктиде бывает двух видов: плохая и очень плохая. Самая низкая температура: – 89,3была зарегистрирована  на станции «Восток».</a:t>
            </a:r>
          </a:p>
        </p:txBody>
      </p:sp>
      <p:pic>
        <p:nvPicPr>
          <p:cNvPr id="36866" name="Picture 2" descr="http://content.foto.mail.ru/bk/waz56/2487/i-2591.jpg">
            <a:hlinkClick r:id="rId2" tooltip="Следующее фото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700213"/>
            <a:ext cx="6237288" cy="4678362"/>
          </a:xfrm>
        </p:spPr>
      </p:pic>
      <p:pic>
        <p:nvPicPr>
          <p:cNvPr id="36867" name="Picture 4" descr="d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44675"/>
            <a:ext cx="13573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800" b="1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Российская станция «Мирный»</a:t>
            </a:r>
          </a:p>
        </p:txBody>
      </p:sp>
      <p:pic>
        <p:nvPicPr>
          <p:cNvPr id="43010" name="Picture 4" descr="peskov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000108"/>
            <a:ext cx="7564434" cy="5674452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9001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задание: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Мини-сочинение об Антарктиде (использовать отрицательные местоимения)</a:t>
            </a:r>
            <a:endParaRPr lang="ru-RU" sz="3200" b="1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предложений об Антарктиде (использовать отрицательные местоимения)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§57, выполнить творческое задание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4 стр. 311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ЛИТЕРАТУРА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1. География. Страноведение.  7  </a:t>
            </a:r>
            <a:r>
              <a:rPr lang="ru-RU" sz="2800" dirty="0" err="1" smtClean="0">
                <a:solidFill>
                  <a:srgbClr val="002060"/>
                </a:solidFill>
              </a:rPr>
              <a:t>кл.:учеб</a:t>
            </a:r>
            <a:r>
              <a:rPr lang="ru-RU" sz="2800" dirty="0" smtClean="0">
                <a:solidFill>
                  <a:srgbClr val="002060"/>
                </a:solidFill>
              </a:rPr>
              <a:t>. для </a:t>
            </a:r>
            <a:r>
              <a:rPr lang="ru-RU" sz="2800" dirty="0" err="1" smtClean="0">
                <a:solidFill>
                  <a:srgbClr val="002060"/>
                </a:solidFill>
              </a:rPr>
              <a:t>общеобразоват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</a:rPr>
              <a:t>уч</a:t>
            </a:r>
            <a:r>
              <a:rPr lang="ru-RU" sz="2800" dirty="0" smtClean="0">
                <a:solidFill>
                  <a:srgbClr val="002060"/>
                </a:solidFill>
              </a:rPr>
              <a:t>- Г 35 </a:t>
            </a:r>
            <a:r>
              <a:rPr lang="ru-RU" sz="2800" dirty="0" err="1" smtClean="0">
                <a:solidFill>
                  <a:srgbClr val="002060"/>
                </a:solidFill>
              </a:rPr>
              <a:t>реждений</a:t>
            </a:r>
            <a:r>
              <a:rPr lang="ru-RU" sz="2800" dirty="0" smtClean="0">
                <a:solidFill>
                  <a:srgbClr val="002060"/>
                </a:solidFill>
              </a:rPr>
              <a:t> / О.А. Климановой., В.В. Климанов, В.И. Ким, В.И. Сиротин; под ред. О.А. Климановой. -  М.: Дрофа, 2007. - 336 с.: ил., карт.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2. Иванова И.С. Концентрированный текст на уроке русского языка // Еженедельное приложение к газете «Первое сентября» «Русский язык» №46 (70) декабрь 1996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3. Русский язык. 6 класс: учеб. для </a:t>
            </a:r>
            <a:r>
              <a:rPr lang="ru-RU" sz="2800" dirty="0" err="1" smtClean="0">
                <a:solidFill>
                  <a:srgbClr val="002060"/>
                </a:solidFill>
              </a:rPr>
              <a:t>общеобразоват</a:t>
            </a:r>
            <a:r>
              <a:rPr lang="ru-RU" sz="2800" dirty="0" smtClean="0">
                <a:solidFill>
                  <a:srgbClr val="002060"/>
                </a:solidFill>
              </a:rPr>
              <a:t>. учреждений / [М.Т. Баранов, Т.А. </a:t>
            </a:r>
            <a:r>
              <a:rPr lang="ru-RU" sz="2800" dirty="0" err="1" smtClean="0">
                <a:solidFill>
                  <a:srgbClr val="002060"/>
                </a:solidFill>
              </a:rPr>
              <a:t>Ладыженская</a:t>
            </a:r>
            <a:r>
              <a:rPr lang="ru-RU" sz="2800" dirty="0" smtClean="0">
                <a:solidFill>
                  <a:srgbClr val="002060"/>
                </a:solidFill>
              </a:rPr>
              <a:t>, Л.А. </a:t>
            </a:r>
            <a:r>
              <a:rPr lang="ru-RU" sz="2800" dirty="0" err="1" smtClean="0">
                <a:solidFill>
                  <a:srgbClr val="002060"/>
                </a:solidFill>
              </a:rPr>
              <a:t>Тростенцова</a:t>
            </a:r>
            <a:r>
              <a:rPr lang="ru-RU" sz="2800" dirty="0" smtClean="0">
                <a:solidFill>
                  <a:srgbClr val="002060"/>
                </a:solidFill>
              </a:rPr>
              <a:t> и др.; </a:t>
            </a:r>
            <a:r>
              <a:rPr lang="ru-RU" sz="2800" dirty="0" err="1" smtClean="0">
                <a:solidFill>
                  <a:srgbClr val="002060"/>
                </a:solidFill>
              </a:rPr>
              <a:t>науч</a:t>
            </a:r>
            <a:r>
              <a:rPr lang="ru-RU" sz="2800" dirty="0" smtClean="0">
                <a:solidFill>
                  <a:srgbClr val="002060"/>
                </a:solidFill>
              </a:rPr>
              <a:t>. ред. Н.М. </a:t>
            </a:r>
            <a:r>
              <a:rPr lang="ru-RU" sz="2800" dirty="0" err="1" smtClean="0">
                <a:solidFill>
                  <a:srgbClr val="002060"/>
                </a:solidFill>
              </a:rPr>
              <a:t>Шанский</a:t>
            </a:r>
            <a:r>
              <a:rPr lang="ru-RU" sz="2800" dirty="0" smtClean="0">
                <a:solidFill>
                  <a:srgbClr val="002060"/>
                </a:solidFill>
              </a:rPr>
              <a:t>]. - 31-е изд. – М.: Просвещение, 2009 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 - источники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http://www.vokrugsveta.ru/vs/article/7621/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http</a:t>
            </a:r>
            <a:r>
              <a:rPr lang="ru-RU" dirty="0" smtClean="0">
                <a:solidFill>
                  <a:srgbClr val="002060"/>
                </a:solidFill>
              </a:rPr>
              <a:t>://</a:t>
            </a:r>
            <a:r>
              <a:rPr lang="en-US" dirty="0" err="1" smtClean="0">
                <a:solidFill>
                  <a:srgbClr val="002060"/>
                </a:solidFill>
              </a:rPr>
              <a:t>zagony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err="1" smtClean="0">
                <a:solidFill>
                  <a:srgbClr val="002060"/>
                </a:solidFill>
              </a:rPr>
              <a:t>ru</a:t>
            </a:r>
            <a:r>
              <a:rPr lang="ru-RU" dirty="0" smtClean="0">
                <a:solidFill>
                  <a:srgbClr val="002060"/>
                </a:solidFill>
              </a:rPr>
              <a:t>/2008/06/30/</a:t>
            </a:r>
            <a:r>
              <a:rPr lang="en-US" dirty="0" err="1" smtClean="0">
                <a:solidFill>
                  <a:srgbClr val="002060"/>
                </a:solidFill>
              </a:rPr>
              <a:t>fotografii</a:t>
            </a:r>
            <a:r>
              <a:rPr lang="ru-RU" dirty="0" smtClean="0">
                <a:solidFill>
                  <a:srgbClr val="002060"/>
                </a:solidFill>
              </a:rPr>
              <a:t>_</a:t>
            </a:r>
            <a:r>
              <a:rPr lang="en-US" dirty="0" err="1" smtClean="0">
                <a:solidFill>
                  <a:srgbClr val="002060"/>
                </a:solidFill>
              </a:rPr>
              <a:t>antarktidy</a:t>
            </a:r>
            <a:r>
              <a:rPr lang="ru-RU" dirty="0" smtClean="0">
                <a:solidFill>
                  <a:srgbClr val="002060"/>
                </a:solidFill>
              </a:rPr>
              <a:t>_7_</a:t>
            </a:r>
            <a:r>
              <a:rPr lang="en-US" dirty="0" err="1" smtClean="0">
                <a:solidFill>
                  <a:srgbClr val="002060"/>
                </a:solidFill>
              </a:rPr>
              <a:t>foto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html 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festival.1september.ru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mirgeografii.ru</a:t>
            </a:r>
            <a:r>
              <a:rPr lang="ru-RU" dirty="0" smtClean="0">
                <a:solidFill>
                  <a:srgbClr val="002060"/>
                </a:solidFill>
              </a:rPr>
              <a:t>›Удивительная Антарктида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myshared.ru</a:t>
            </a:r>
            <a:r>
              <a:rPr lang="ru-RU" dirty="0" smtClean="0">
                <a:solidFill>
                  <a:srgbClr val="002060"/>
                </a:solidFill>
              </a:rPr>
              <a:t>›Антарктида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prezentacii.com</a:t>
            </a:r>
            <a:r>
              <a:rPr lang="ru-RU" dirty="0" smtClean="0">
                <a:solidFill>
                  <a:srgbClr val="002060"/>
                </a:solidFill>
              </a:rPr>
              <a:t>›География»Антарктида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Тема урока:</a:t>
            </a:r>
            <a:endParaRPr lang="ru-RU" sz="6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Закрепление правописания отрицательных местоимений</a:t>
            </a:r>
            <a:endParaRPr lang="ru-RU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Эпиграф: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«И лежит этот неведомый край снега и льда за Южным полярным кругом, ослепительно сияя в лучах солнца полярного дня или окутанный облаками или вихрями пурги во тьме полярной ночи. Он по-своему красив, этот край».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(А.М. Гусев)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АНТАРКТИДА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анил\Desktop\начало года повторение\антарктида\79641444_8d63f60001px0antarctica0rusvg0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2772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908050"/>
            <a:ext cx="8424863" cy="5638800"/>
          </a:xfr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Все дороги ведут на север…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7145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 урока: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Шестой </a:t>
            </a:r>
          </a:p>
          <a:p>
            <a:pPr algn="ctr">
              <a:buNone/>
            </a:pPr>
            <a:r>
              <a:rPr lang="ru-RU" sz="9600" b="1" i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материк</a:t>
            </a:r>
          </a:p>
          <a:p>
            <a:pPr>
              <a:buNone/>
            </a:pP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Picture 2" descr="C:\Users\Данил\Desktop\начало года повторение\антарктида\79641444_8d63f60001px0antarctica0rusvg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"/>
            <a:ext cx="271461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10000" cy="2857500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43248"/>
            <a:ext cx="3810000" cy="2857500"/>
          </a:xfrm>
          <a:prstGeom prst="rect">
            <a:avLst/>
          </a:prstGeom>
          <a:noFill/>
        </p:spPr>
      </p:pic>
      <p:pic>
        <p:nvPicPr>
          <p:cNvPr id="2050" name="Picture 2" descr="C:\Documents and Settings\Учитель\Рабочий стол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143248"/>
            <a:ext cx="38100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28638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Картинка 15 из 29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813" y="714375"/>
            <a:ext cx="8680450" cy="5786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397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800" b="1" dirty="0" smtClean="0">
                <a:ln>
                  <a:noFill/>
                </a:ln>
                <a:solidFill>
                  <a:srgbClr val="000066"/>
                </a:solidFill>
                <a:effectLst/>
              </a:rPr>
              <a:t>Царство льда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576</Words>
  <PresentationFormat>Экран (4:3)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Верю</vt:lpstr>
      <vt:lpstr>Тема урока:</vt:lpstr>
      <vt:lpstr>Эпиграф:</vt:lpstr>
      <vt:lpstr>АНТАРКТИДА</vt:lpstr>
      <vt:lpstr>Все дороги ведут на север…</vt:lpstr>
      <vt:lpstr>Тема урока:</vt:lpstr>
      <vt:lpstr>Слайд 8</vt:lpstr>
      <vt:lpstr>Царство льда</vt:lpstr>
      <vt:lpstr>Слайд 10</vt:lpstr>
      <vt:lpstr>Слайд 11</vt:lpstr>
      <vt:lpstr>Слайд 12</vt:lpstr>
      <vt:lpstr>Слайд 13</vt:lpstr>
      <vt:lpstr>Гигантские медузы</vt:lpstr>
      <vt:lpstr>Воды Антарктики - колыбель жизни</vt:lpstr>
      <vt:lpstr>Здесь любят отдыхать морские обитатели:  тюлени, пингвины.</vt:lpstr>
      <vt:lpstr>Слайд 17</vt:lpstr>
      <vt:lpstr>Альфред Лотар Вегенер.  Рисунок с фотографии, выполненной во время гренландской экспедиции 1930 года.</vt:lpstr>
      <vt:lpstr>Слайд 19</vt:lpstr>
      <vt:lpstr>Вставьте в текст  отрицательные местоимения: </vt:lpstr>
      <vt:lpstr>Погода в Антарктиде бывает двух видов: плохая и очень плохая. Самая низкая температура: – 89,3была зарегистрирована  на станции «Восток».</vt:lpstr>
      <vt:lpstr>Российская станция «Мирный»</vt:lpstr>
      <vt:lpstr>Слайд 23</vt:lpstr>
      <vt:lpstr>ЛИТЕРАТУРА </vt:lpstr>
      <vt:lpstr>Интернет 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</dc:creator>
  <cp:lastModifiedBy>Данил</cp:lastModifiedBy>
  <cp:revision>44</cp:revision>
  <dcterms:created xsi:type="dcterms:W3CDTF">2012-10-29T16:48:19Z</dcterms:created>
  <dcterms:modified xsi:type="dcterms:W3CDTF">2013-01-28T17:42:21Z</dcterms:modified>
</cp:coreProperties>
</file>