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68" r:id="rId4"/>
    <p:sldId id="273" r:id="rId5"/>
    <p:sldId id="265" r:id="rId6"/>
    <p:sldId id="267" r:id="rId7"/>
    <p:sldId id="261" r:id="rId8"/>
    <p:sldId id="276" r:id="rId9"/>
    <p:sldId id="274" r:id="rId10"/>
    <p:sldId id="259" r:id="rId11"/>
    <p:sldId id="262" r:id="rId12"/>
    <p:sldId id="263" r:id="rId13"/>
    <p:sldId id="264" r:id="rId14"/>
    <p:sldId id="27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56" d="100"/>
          <a:sy n="5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2ACC8-DAEC-46C1-9949-BE6547B7CC7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CE0C-6442-4099-BA64-C015D8629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CE0C-6442-4099-BA64-C015D862908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549D7E-D483-4B17-938A-7D3C1640742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ED301B-69E7-475D-B6BB-11BE905C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43446"/>
            <a:ext cx="8305800" cy="171451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</a:rPr>
              <a:t>Паршина Елена Константиновна, </a:t>
            </a:r>
            <a:r>
              <a:rPr lang="ru-RU" sz="2800" b="1" i="1" dirty="0" smtClean="0">
                <a:solidFill>
                  <a:schemeClr val="accent1"/>
                </a:solidFill>
              </a:rPr>
              <a:t>преподаватель</a:t>
            </a:r>
            <a:endParaRPr lang="ru-RU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43050"/>
            <a:ext cx="8305800" cy="2000264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Фольклор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78579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День семейного отдыха.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399593"/>
            <a:ext cx="3000396" cy="762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Н. Рерих. «Мороз».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Мировая художественная культура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Documents and Settings\Лена\Мои документы\Мои рисунки\Изображение\Изображение 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1881590" cy="3026664"/>
          </a:xfrm>
          <a:prstGeom prst="rect">
            <a:avLst/>
          </a:prstGeom>
          <a:noFill/>
        </p:spPr>
      </p:pic>
      <p:pic>
        <p:nvPicPr>
          <p:cNvPr id="6147" name="Picture 3" descr="C:\Documents and Settings\Лена\Мои документы\Мои рисунки\Изображение\Изображение 1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2470928" cy="3913187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xfrm>
            <a:off x="3500430" y="1357298"/>
            <a:ext cx="5187958" cy="107156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«Снегурочка».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48" name="Picture 4" descr="C:\Documents and Settings\Лена\Мои документы\Мои рисунки\Изображение\Изображение 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192882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Мои документы\Мои рисунки\2010-06-24 001\Изображение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Книга Сказок.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C:\Documents and Settings\Лена\Мои документы\Мои рисунки\2010-06-24 001\Изображение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50004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С.Маршак « Двенадцать месяцев». Королева – Степанычева Виктория.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Весна- Красна – </a:t>
            </a:r>
            <a:r>
              <a:rPr lang="ru-RU" dirty="0" err="1" smtClean="0">
                <a:solidFill>
                  <a:schemeClr val="accent1"/>
                </a:solidFill>
              </a:rPr>
              <a:t>Булгак</a:t>
            </a:r>
            <a:r>
              <a:rPr lang="ru-RU" dirty="0" smtClean="0">
                <a:solidFill>
                  <a:schemeClr val="accent1"/>
                </a:solidFill>
              </a:rPr>
              <a:t> Виктория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621508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А.Н. Островский « Снегурочка»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А.И. Одоевский </a:t>
            </a:r>
            <a:r>
              <a:rPr lang="ru-RU" b="1" dirty="0" smtClean="0">
                <a:solidFill>
                  <a:schemeClr val="accent1"/>
                </a:solidFill>
              </a:rPr>
              <a:t>« Мороз Иванович»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Изображение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193969"/>
            <a:ext cx="3232546" cy="4163989"/>
          </a:xfrm>
        </p:spPr>
      </p:pic>
      <p:pic>
        <p:nvPicPr>
          <p:cNvPr id="3074" name="Picture 2" descr="C:\Documents and Settings\Лена\Мои документы\Мои рисунки\2010-06-24 001\Изображение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059238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57161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Мороз Иванович - Стародубцев Дима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135729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Ленивица и Рукодельница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000629" y="1714488"/>
            <a:ext cx="414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Китова</a:t>
            </a:r>
            <a:r>
              <a:rPr lang="ru-RU" dirty="0" smtClean="0">
                <a:solidFill>
                  <a:schemeClr val="accent1"/>
                </a:solidFill>
              </a:rPr>
              <a:t> Алёна,  </a:t>
            </a:r>
            <a:r>
              <a:rPr lang="ru-RU" dirty="0" err="1" smtClean="0">
                <a:solidFill>
                  <a:schemeClr val="accent1"/>
                </a:solidFill>
              </a:rPr>
              <a:t>Луценко</a:t>
            </a:r>
            <a:r>
              <a:rPr lang="ru-RU" dirty="0" smtClean="0">
                <a:solidFill>
                  <a:schemeClr val="accent1"/>
                </a:solidFill>
              </a:rPr>
              <a:t> Олеся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Репетиции и  спектакли.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059936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Лена\Мои документы\Мои рисунки\2010-06-24 001\Изображение 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059238" cy="3330180"/>
          </a:xfrm>
          <a:prstGeom prst="rect">
            <a:avLst/>
          </a:prstGeom>
          <a:noFill/>
        </p:spPr>
      </p:pic>
      <p:pic>
        <p:nvPicPr>
          <p:cNvPr id="4099" name="Picture 3" descr="C:\Documents and Settings\Лена\Мои документы\Мои рисунки\2010-06-24 001\1 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643338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929198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1"/>
                </a:solidFill>
              </a:rPr>
              <a:t>Белошеева</a:t>
            </a:r>
            <a:r>
              <a:rPr lang="ru-RU" sz="2000" dirty="0" smtClean="0">
                <a:solidFill>
                  <a:schemeClr val="accent1"/>
                </a:solidFill>
              </a:rPr>
              <a:t> Людмила Васильевна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00296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2000296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000768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78585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42926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 ее ученицы,  будущие исполнительницы  главных ролей в спектакле  «Ночь перед Рождеством»                   по  произведению Н.В. Гоголя.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514351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Одарка</a:t>
            </a:r>
            <a:r>
              <a:rPr lang="ru-RU" dirty="0" smtClean="0">
                <a:solidFill>
                  <a:schemeClr val="accent1"/>
                </a:solidFill>
              </a:rPr>
              <a:t>  –Тонкова Софья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Оксана  – </a:t>
            </a:r>
            <a:r>
              <a:rPr lang="ru-RU" dirty="0" err="1" smtClean="0">
                <a:solidFill>
                  <a:schemeClr val="accent1"/>
                </a:solidFill>
              </a:rPr>
              <a:t>Костюченко</a:t>
            </a:r>
            <a:r>
              <a:rPr lang="ru-RU" dirty="0" smtClean="0">
                <a:solidFill>
                  <a:schemeClr val="accent1"/>
                </a:solidFill>
              </a:rPr>
              <a:t> Александра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Семейный  клуб « Ремёсла»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Тема:   </a:t>
            </a:r>
            <a:r>
              <a:rPr lang="ru-RU" sz="4800" b="1" dirty="0" smtClean="0">
                <a:solidFill>
                  <a:srgbClr val="7030A0"/>
                </a:solidFill>
              </a:rPr>
              <a:t>Фольклорная кукла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Лена\Мои документы\Мои рисунки\ремёсла\кувад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3286148" cy="2891810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Мои документы\Мои рисунки\ремёсла\пелена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0" y="1439811"/>
            <a:ext cx="3034724" cy="2286016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Мои документы\Мои рисунки\ремёсла\Веппская кук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929066"/>
            <a:ext cx="3048000" cy="2571752"/>
          </a:xfrm>
          <a:prstGeom prst="rect">
            <a:avLst/>
          </a:prstGeom>
          <a:noFill/>
        </p:spPr>
      </p:pic>
      <p:pic>
        <p:nvPicPr>
          <p:cNvPr id="2053" name="Picture 5" descr="C:\Documents and Settings\Лена\Мои документы\Мои рисунки\ремёсла\бессон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929066"/>
            <a:ext cx="271464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15001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Пеленашка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Кувадки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39290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Веппская</a:t>
            </a:r>
            <a:r>
              <a:rPr lang="ru-RU" i="1" dirty="0" smtClean="0"/>
              <a:t> кукла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Кукла Бессонница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228125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Спасибо!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786454"/>
            <a:ext cx="7924800" cy="500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В презентации отражены результаты практической работы 2004 г.-2011 г.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:\Коптяниновы, Дворецкие\Над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2214578" cy="3184124"/>
          </a:xfrm>
          <a:prstGeom prst="rect">
            <a:avLst/>
          </a:prstGeom>
          <a:noFill/>
        </p:spPr>
      </p:pic>
      <p:pic>
        <p:nvPicPr>
          <p:cNvPr id="1027" name="Picture 3" descr="F:\Коптяниновы, Дворецкие\Дворецкие\Ксю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071702" cy="32218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714412" y="1"/>
            <a:ext cx="1021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</a:rPr>
              <a:t>Тема:  </a:t>
            </a:r>
            <a:r>
              <a:rPr lang="ru-RU" sz="3600" b="1" dirty="0" smtClean="0">
                <a:solidFill>
                  <a:srgbClr val="7030A0"/>
                </a:solidFill>
              </a:rPr>
              <a:t>Русский народный  костюм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Documents and Settings\Лена\Рабочий стол\Костюм\P115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14422"/>
            <a:ext cx="2133891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457200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7030A0"/>
                </a:solidFill>
              </a:rPr>
              <a:t>Коптянинова</a:t>
            </a:r>
            <a:r>
              <a:rPr lang="ru-RU" i="1" dirty="0" smtClean="0">
                <a:solidFill>
                  <a:srgbClr val="7030A0"/>
                </a:solidFill>
              </a:rPr>
              <a:t> Надежда         Паршина Елена                  </a:t>
            </a:r>
            <a:r>
              <a:rPr lang="ru-RU" i="1" dirty="0" err="1" smtClean="0">
                <a:solidFill>
                  <a:srgbClr val="7030A0"/>
                </a:solidFill>
              </a:rPr>
              <a:t>Дворецкая</a:t>
            </a:r>
            <a:r>
              <a:rPr lang="ru-RU" i="1" dirty="0" smtClean="0">
                <a:solidFill>
                  <a:srgbClr val="7030A0"/>
                </a:solidFill>
              </a:rPr>
              <a:t> Ксения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Предания старины глубокой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All Users\Документы\Мои рисунки\Образцы рисунков\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Русская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народная песня. Хор.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Documents and Settings\Лена\Мои документы\Мои рисунки\Изображение\Изображение 2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8661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578645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Руководитель : Виноградова Галина Николаевна, директор МУ « СДК </a:t>
            </a:r>
            <a:r>
              <a:rPr lang="ru-RU" b="1" i="1" dirty="0" err="1" smtClean="0">
                <a:solidFill>
                  <a:srgbClr val="0070C0"/>
                </a:solidFill>
              </a:rPr>
              <a:t>Васкелово</a:t>
            </a:r>
            <a:r>
              <a:rPr lang="ru-RU" b="1" i="1" dirty="0" smtClean="0">
                <a:solidFill>
                  <a:srgbClr val="0070C0"/>
                </a:solidFill>
              </a:rPr>
              <a:t>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Катание на санях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Игровая программа </a:t>
            </a:r>
            <a:r>
              <a:rPr lang="ru-RU" b="1" dirty="0" smtClean="0">
                <a:solidFill>
                  <a:schemeClr val="accent1"/>
                </a:solidFill>
              </a:rPr>
              <a:t>« Масленица»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Хороводы, блины, костёр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Documents and Settings\Лена\Мои документы\Мои рисунки\Изображение\Изображение 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87246">
            <a:off x="498186" y="2571744"/>
            <a:ext cx="3288028" cy="2357454"/>
          </a:xfrm>
          <a:prstGeom prst="rect">
            <a:avLst/>
          </a:prstGeom>
          <a:noFill/>
        </p:spPr>
      </p:pic>
      <p:pic>
        <p:nvPicPr>
          <p:cNvPr id="8195" name="Picture 3" descr="C:\Documents and Settings\Лена\Мои документы\Мои рисунки\Изображение\Изображение 2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256"/>
            <a:ext cx="2500330" cy="2214579"/>
          </a:xfrm>
          <a:prstGeom prst="rect">
            <a:avLst/>
          </a:prstGeom>
          <a:noFill/>
        </p:spPr>
      </p:pic>
      <p:pic>
        <p:nvPicPr>
          <p:cNvPr id="8196" name="Picture 4" descr="C:\Documents and Settings\Лена\Мои документы\Мои рисунки\Изображение\Изображение 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8345">
            <a:off x="5713704" y="2563399"/>
            <a:ext cx="2886436" cy="23328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5357826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Посёлок  Лесное Всеволожского района Ленинградской области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257174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Директор школы: </a:t>
            </a:r>
            <a:r>
              <a:rPr lang="ru-RU" b="1" i="1" dirty="0" err="1" smtClean="0">
                <a:solidFill>
                  <a:srgbClr val="0070C0"/>
                </a:solidFill>
              </a:rPr>
              <a:t>Мыцикова</a:t>
            </a:r>
            <a:r>
              <a:rPr lang="ru-RU" b="1" i="1" dirty="0" smtClean="0">
                <a:solidFill>
                  <a:srgbClr val="0070C0"/>
                </a:solidFill>
              </a:rPr>
              <a:t> Ада Михайловна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М. Врубель. «Пан».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Библиотека.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500694" y="1357298"/>
            <a:ext cx="3643306" cy="71438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«Царевна- лебедь».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3" name="Picture 3" descr="C:\Documents and Settings\Лена\Мои документы\Мои рисунки\Изображение\Изображение 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01863"/>
            <a:ext cx="3501435" cy="3913187"/>
          </a:xfrm>
          <a:prstGeom prst="rect">
            <a:avLst/>
          </a:prstGeom>
          <a:noFill/>
        </p:spPr>
      </p:pic>
      <p:pic>
        <p:nvPicPr>
          <p:cNvPr id="5124" name="Picture 4" descr="C:\Documents and Settings\Лена\Мои документы\Мои рисунки\Изображение\Изображение 1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050392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621508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Заведующая : </a:t>
            </a:r>
            <a:r>
              <a:rPr lang="ru-RU" b="1" i="1" dirty="0" err="1" smtClean="0">
                <a:solidFill>
                  <a:srgbClr val="0070C0"/>
                </a:solidFill>
              </a:rPr>
              <a:t>Пенькова</a:t>
            </a:r>
            <a:r>
              <a:rPr lang="ru-RU" b="1" i="1" dirty="0" smtClean="0">
                <a:solidFill>
                  <a:srgbClr val="0070C0"/>
                </a:solidFill>
              </a:rPr>
              <a:t> Татьяна Николаевна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Верования древних славян.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Матушка - Зима.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C:\Documents and Settings\Лена\Мои документы\Мои рисунки\2010-06-24 001\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524496" cy="4143372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98378">
            <a:off x="7180040" y="1252095"/>
            <a:ext cx="1222011" cy="1218954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65576">
            <a:off x="709430" y="1139615"/>
            <a:ext cx="1372320" cy="1368888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67930">
            <a:off x="7063293" y="4707376"/>
            <a:ext cx="1351983" cy="1348601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76793">
            <a:off x="635306" y="4494636"/>
            <a:ext cx="1348838" cy="13454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571501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Тонкова Софья, Паршина Елена Константиновна- 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учитель русского языка ВВСОШ №2 д. </a:t>
            </a:r>
            <a:r>
              <a:rPr lang="ru-RU" i="1" dirty="0" err="1" smtClean="0">
                <a:solidFill>
                  <a:srgbClr val="0070C0"/>
                </a:solidFill>
              </a:rPr>
              <a:t>Ввртемяги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42048" cy="121442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Баба-Яга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0"/>
            <a:ext cx="3520440" cy="478632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п.Лесное: 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 зимние забавы.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928670"/>
            <a:ext cx="3500462" cy="2357454"/>
          </a:xfrm>
          <a:prstGeom prst="rect">
            <a:avLst/>
          </a:prstGeom>
        </p:spPr>
      </p:pic>
      <p:pic>
        <p:nvPicPr>
          <p:cNvPr id="6" name="Рисунок 5" descr="сканирование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2714644" cy="4143380"/>
          </a:xfrm>
          <a:prstGeom prst="rect">
            <a:avLst/>
          </a:prstGeom>
        </p:spPr>
      </p:pic>
      <p:pic>
        <p:nvPicPr>
          <p:cNvPr id="1026" name="Picture 2" descr="C:\Documents and Settings\Лена\Мои документы\Мои рисунки\2010-07-08 001\сканирование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688456"/>
            <a:ext cx="3642217" cy="241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День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семейного отдыха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G:\Семейный клуб\Клубные формы работы\Этнография\Традиции, обряды\Масленица\масленица - Лесное\DSCN45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528296" cy="2928958"/>
          </a:xfrm>
          <a:prstGeom prst="rect">
            <a:avLst/>
          </a:prstGeom>
          <a:noFill/>
        </p:spPr>
      </p:pic>
      <p:pic>
        <p:nvPicPr>
          <p:cNvPr id="1027" name="Picture 3" descr="G:\Семейный клуб\Клубные формы работы\Этнография\Традиции, обряды\Масленица\масленица - Лесное\DSCN4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714776" cy="2914851"/>
          </a:xfrm>
          <a:prstGeom prst="rect">
            <a:avLst/>
          </a:prstGeom>
          <a:noFill/>
        </p:spPr>
      </p:pic>
      <p:pic>
        <p:nvPicPr>
          <p:cNvPr id="1028" name="Picture 4" descr="G:\Семейный клуб\Клубные формы работы\Этнография\Традиции, обряды\Масленица\масленица - Лесное\DSCN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72008"/>
            <a:ext cx="3143272" cy="2000355"/>
          </a:xfrm>
          <a:prstGeom prst="rect">
            <a:avLst/>
          </a:prstGeom>
          <a:noFill/>
        </p:spPr>
      </p:pic>
      <p:pic>
        <p:nvPicPr>
          <p:cNvPr id="1029" name="Picture 5" descr="G:\Семейный клуб\Клубные формы работы\Этнография\Традиции, обряды\Масленица\масленица - Лесное\DSCN4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66600"/>
            <a:ext cx="3000396" cy="24624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Гости из Санкт-Петербурга:  детский дом №53  Выборгского района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500594" cy="157163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Праздники  в семье </a:t>
            </a:r>
            <a:r>
              <a:rPr lang="ru-RU" sz="2400" dirty="0" err="1" smtClean="0">
                <a:solidFill>
                  <a:schemeClr val="accent1"/>
                </a:solidFill>
              </a:rPr>
              <a:t>Фераро</a:t>
            </a:r>
            <a:r>
              <a:rPr lang="ru-RU" sz="2400" dirty="0" smtClean="0">
                <a:solidFill>
                  <a:schemeClr val="accent1"/>
                </a:solidFill>
              </a:rPr>
              <a:t>  Светланы  Павловны.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Семейный клуб. Научно-практическая   конференция.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143372" y="1428736"/>
            <a:ext cx="4545016" cy="7328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Семейное чтение. 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Доклад  </a:t>
            </a:r>
            <a:r>
              <a:rPr lang="ru-RU" sz="2000" dirty="0" err="1" smtClean="0">
                <a:solidFill>
                  <a:schemeClr val="accent1"/>
                </a:solidFill>
              </a:rPr>
              <a:t>Фераро</a:t>
            </a:r>
            <a:r>
              <a:rPr lang="ru-RU" sz="2000" dirty="0" smtClean="0">
                <a:solidFill>
                  <a:schemeClr val="accent1"/>
                </a:solidFill>
              </a:rPr>
              <a:t> Янины.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Documents and Settings\Лена\Мои документы\Мои рисунки\Изображение\Изображение 4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500594" cy="4000528"/>
          </a:xfrm>
          <a:prstGeom prst="rect">
            <a:avLst/>
          </a:prstGeom>
          <a:noFill/>
        </p:spPr>
      </p:pic>
      <p:pic>
        <p:nvPicPr>
          <p:cNvPr id="9220" name="Picture 4" descr="C:\Documents and Settings\Лена\Мои документы\Мои рисунки\Изображение\Изображение 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85992"/>
            <a:ext cx="3500462" cy="404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DC765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374</TotalTime>
  <Words>270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Фольклор</vt:lpstr>
      <vt:lpstr>Предания старины глубокой</vt:lpstr>
      <vt:lpstr>Русская народная песня. Хор.</vt:lpstr>
      <vt:lpstr>Игровая программа « Масленица»</vt:lpstr>
      <vt:lpstr>Библиотека.</vt:lpstr>
      <vt:lpstr> Верования древних славян. Матушка - Зима. </vt:lpstr>
      <vt:lpstr>Баба-Яга</vt:lpstr>
      <vt:lpstr>День  семейного отдыха</vt:lpstr>
      <vt:lpstr>Семейный клуб. Научно-практическая   конференция.</vt:lpstr>
      <vt:lpstr>Мировая художественная культура</vt:lpstr>
      <vt:lpstr>Книга Сказок.</vt:lpstr>
      <vt:lpstr>А.И. Одоевский « Мороз Иванович»</vt:lpstr>
      <vt:lpstr>Репетиции и  спектакли.</vt:lpstr>
      <vt:lpstr> Семейный  клуб « Ремёсла» Тема:   Фольклорная кукла</vt:lpstr>
      <vt:lpstr> Спасибо!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</dc:title>
  <dc:creator>Valued eMachines Customer</dc:creator>
  <cp:lastModifiedBy>Valued eMachines Customer</cp:lastModifiedBy>
  <cp:revision>43</cp:revision>
  <dcterms:created xsi:type="dcterms:W3CDTF">2011-04-07T15:56:09Z</dcterms:created>
  <dcterms:modified xsi:type="dcterms:W3CDTF">2012-03-22T17:01:35Z</dcterms:modified>
</cp:coreProperties>
</file>