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0" r:id="rId4"/>
    <p:sldId id="257" r:id="rId5"/>
    <p:sldId id="258" r:id="rId6"/>
    <p:sldId id="259" r:id="rId7"/>
    <p:sldId id="261" r:id="rId8"/>
    <p:sldId id="273" r:id="rId9"/>
    <p:sldId id="274" r:id="rId10"/>
    <p:sldId id="275" r:id="rId11"/>
    <p:sldId id="276" r:id="rId12"/>
    <p:sldId id="280" r:id="rId13"/>
    <p:sldId id="281" r:id="rId14"/>
    <p:sldId id="282" r:id="rId15"/>
    <p:sldId id="279" r:id="rId16"/>
    <p:sldId id="277" r:id="rId17"/>
    <p:sldId id="283" r:id="rId18"/>
    <p:sldId id="287" r:id="rId19"/>
    <p:sldId id="262" r:id="rId20"/>
    <p:sldId id="284" r:id="rId21"/>
    <p:sldId id="263" r:id="rId22"/>
    <p:sldId id="264" r:id="rId23"/>
    <p:sldId id="265" r:id="rId24"/>
    <p:sldId id="286" r:id="rId25"/>
    <p:sldId id="272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77" d="100"/>
          <a:sy n="77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D305-D3BC-4D21-8C3E-BE1F14A4C36C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7C98A-123C-466D-AC93-19EFDF27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7C98A-123C-466D-AC93-19EFDF27D3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2D24-023F-4BCD-B253-C4FC0643273B}" type="datetimeFigureOut">
              <a:rPr lang="ru-RU" smtClean="0"/>
              <a:pPr/>
              <a:t>05.05.2013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F851-EF69-413C-B1BB-40BFCC6C38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85293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 you collect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6672"/>
            <a:ext cx="736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do you collect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2880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do you collect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247" y="4365104"/>
            <a:ext cx="75807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 you collect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1621984" cy="20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0"/>
            <a:ext cx="1559765" cy="16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916832"/>
            <a:ext cx="1863266" cy="21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908720"/>
            <a:ext cx="143838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260648"/>
            <a:ext cx="2071693" cy="20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3928" y="4437112"/>
            <a:ext cx="40956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92D050"/>
                </a:solidFill>
              </a:rPr>
              <a:t>soft toys</a:t>
            </a:r>
            <a:endParaRPr lang="ru-RU" sz="8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500298" y="357166"/>
            <a:ext cx="2071722" cy="20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2940848" cy="35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0"/>
            <a:ext cx="2857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95936" y="3861048"/>
            <a:ext cx="326300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C00000"/>
                </a:solidFill>
              </a:rPr>
              <a:t>coins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7680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40" y="180020"/>
            <a:ext cx="4009728" cy="25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2896"/>
            <a:ext cx="3816424" cy="28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1571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</a:rPr>
              <a:t>Photos of cars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3810000" cy="34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54868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522920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insects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60648"/>
            <a:ext cx="533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29309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calendars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44824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Elephant" pitchFamily="18" charset="0"/>
              </a:rPr>
              <a:t>                                          stickers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</a:t>
            </a:r>
            <a:r>
              <a:rPr lang="en-US" b="1" dirty="0" smtClean="0">
                <a:solidFill>
                  <a:schemeClr val="accent3"/>
                </a:solidFill>
                <a:latin typeface="Elephant" pitchFamily="18" charset="0"/>
              </a:rPr>
              <a:t>cars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Elephant" pitchFamily="18" charset="0"/>
              </a:rPr>
              <a:t>                                          soft toys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Elephant" pitchFamily="18" charset="0"/>
              </a:rPr>
              <a:t>                                           insects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Elephant" pitchFamily="18" charset="0"/>
              </a:rPr>
              <a:t>                                           dolls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Elephant" pitchFamily="18" charset="0"/>
              </a:rPr>
              <a:t>football pictures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</a:t>
            </a:r>
            <a:r>
              <a:rPr lang="en-US" b="1" dirty="0" smtClean="0">
                <a:solidFill>
                  <a:srgbClr val="0070C0"/>
                </a:solidFill>
                <a:latin typeface="Elephant" pitchFamily="18" charset="0"/>
              </a:rPr>
              <a:t>stones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>shells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</a:t>
            </a:r>
            <a:r>
              <a:rPr lang="en-US" b="1" dirty="0" smtClean="0">
                <a:solidFill>
                  <a:srgbClr val="7030A0"/>
                </a:solidFill>
                <a:latin typeface="Elephant" pitchFamily="18" charset="0"/>
              </a:rPr>
              <a:t>animals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Elephant" pitchFamily="18" charset="0"/>
              </a:rPr>
              <a:t>                                            coins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lephant" pitchFamily="18" charset="0"/>
              </a:rPr>
              <a:t>dog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Elephant" pitchFamily="18" charset="0"/>
              </a:rPr>
              <a:t>collection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Elephant" pitchFamily="18" charset="0"/>
              </a:rPr>
              <a:t>                                            stamps</a:t>
            </a:r>
          </a:p>
          <a:p>
            <a:r>
              <a:rPr lang="en-US" b="1" dirty="0" smtClean="0">
                <a:latin typeface="Elephant" pitchFamily="18" charset="0"/>
              </a:rPr>
              <a:t>                      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Elephant" pitchFamily="18" charset="0"/>
              </a:rPr>
              <a:t>computer </a:t>
            </a:r>
            <a:r>
              <a:rPr lang="en-US" b="1" dirty="0" smtClean="0">
                <a:solidFill>
                  <a:srgbClr val="002060"/>
                </a:solidFill>
                <a:latin typeface="Elephant" pitchFamily="18" charset="0"/>
              </a:rPr>
              <a:t>games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Elephant" pitchFamily="18" charset="0"/>
              </a:rPr>
              <a:t>                                            calendars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Elephant" pitchFamily="18" charset="0"/>
              </a:rPr>
              <a:t>                                            postcards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Elephant" pitchFamily="18" charset="0"/>
              </a:rPr>
              <a:t>                                            autographs</a:t>
            </a:r>
          </a:p>
          <a:p>
            <a:endParaRPr lang="en-US" sz="1100" b="1" dirty="0" smtClean="0"/>
          </a:p>
          <a:p>
            <a:endParaRPr lang="en-US" sz="11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789040"/>
            <a:ext cx="43614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I         collect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4664"/>
            <a:ext cx="6538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 you collect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н\Мои документы\Мои результаты сканировани\2011-03 (мар)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20688"/>
            <a:ext cx="6552728" cy="5877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 smtClean="0">
                <a:solidFill>
                  <a:srgbClr val="00B0F0"/>
                </a:solidFill>
              </a:rPr>
              <a:t>Let`s sing a song  “Stickers”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ман\Мои документы\Мои результаты сканировани\2011-03 (мар)\сканирование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2643" y="548680"/>
            <a:ext cx="815762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н\Мои документы\Мои результаты сканировани\2011-03 (мар)\сканирова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438" y="476672"/>
            <a:ext cx="8727989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188640"/>
          <a:ext cx="7416823" cy="5832644"/>
        </p:xfrm>
        <a:graphic>
          <a:graphicData uri="http://schemas.openxmlformats.org/drawingml/2006/table">
            <a:tbl>
              <a:tblPr/>
              <a:tblGrid>
                <a:gridCol w="636078"/>
                <a:gridCol w="2031831"/>
                <a:gridCol w="604997"/>
                <a:gridCol w="1938456"/>
                <a:gridCol w="403590"/>
                <a:gridCol w="1801871"/>
              </a:tblGrid>
              <a:tr h="61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twelve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twenty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two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thirteen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thirty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three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fourteen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forty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four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fifteen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fifty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five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sixteen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sixty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seventeen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seventy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seven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eighteen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eighty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eight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nineteen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ninety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nine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027003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             a hundred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174432" cy="46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157192"/>
            <a:ext cx="4975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stickers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н\Мои документы\Мои результаты сканировани\2011-03 (мар)\сканирование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8719306" cy="605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88640"/>
            <a:ext cx="6192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Listen  and complete the dialogue: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hat do you collect?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collect autographs and ________________.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many have you got?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I`ve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go ________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autographs and about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       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Wow! That`s a lot!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Documents and Settings\Маман\Мои документы\Мои результаты сканировани\2011-03 (мар)\сканирование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662305" cy="3602629"/>
          </a:xfrm>
          <a:prstGeom prst="rect">
            <a:avLst/>
          </a:prstGeom>
          <a:noFill/>
        </p:spPr>
      </p:pic>
      <p:pic>
        <p:nvPicPr>
          <p:cNvPr id="4" name="Рисунок 3" descr="C:\Documents and Settings\Маман\Мои документы\Мои результаты сканировани\2011-03 (мар)\сканирование0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204864"/>
            <a:ext cx="2758070" cy="339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170080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books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9249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seven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50100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hundred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5010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books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Маман\Мои документы\Мои результаты сканировани\2011-03 (мар)\сканирование0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24744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00034" y="785794"/>
            <a:ext cx="642942" cy="785818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71472" y="1571612"/>
            <a:ext cx="674862" cy="799498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420888"/>
            <a:ext cx="602854" cy="722360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1472" y="3143248"/>
            <a:ext cx="530846" cy="644652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11560" y="3861048"/>
            <a:ext cx="602854" cy="639522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11560" y="4509120"/>
            <a:ext cx="602854" cy="705830"/>
          </a:xfrm>
          <a:prstGeom prst="irregularSeal1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3528" y="0"/>
            <a:ext cx="66572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Put the dialogues in the correct order: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28662" y="1071546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Football  pictures?  Ninety-five.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99592" y="1700808"/>
            <a:ext cx="49320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Eighty, I think.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9552" y="2420888"/>
            <a:ext cx="47880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Football pictures and comics.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187624" y="3212976"/>
            <a:ext cx="32758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how many comics?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11560" y="3933056"/>
            <a:ext cx="4067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What do you collect, Susan?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How many have you got?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Маман\Мои документы\Мои результаты сканировани\2011-03 (мар)\сканирование0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857752" y="2000240"/>
            <a:ext cx="632072" cy="78011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716016" y="2780928"/>
            <a:ext cx="927554" cy="648072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716016" y="4005064"/>
            <a:ext cx="927554" cy="85269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AutoShape 1"/>
          <p:cNvSpPr>
            <a:spLocks noChangeArrowheads="1"/>
          </p:cNvSpPr>
          <p:nvPr/>
        </p:nvSpPr>
        <p:spPr bwMode="auto">
          <a:xfrm rot="678989">
            <a:off x="4798958" y="4910010"/>
            <a:ext cx="781493" cy="735479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788024" y="3356992"/>
            <a:ext cx="712670" cy="78638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580112" y="1556792"/>
            <a:ext cx="35638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many have you got?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543600" y="2843064"/>
            <a:ext cx="36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Kostas, what do you collect?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Twelve? That`s not a lot.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148064" y="2348880"/>
            <a:ext cx="32048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I`ve got twenty-six.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580112" y="4221088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Twelve.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508104" y="4869160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Postcards.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714876" y="1071546"/>
            <a:ext cx="792658" cy="84642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69847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need </a:t>
            </a:r>
            <a:r>
              <a:rPr lang="ru-RU" sz="5400" dirty="0" smtClean="0">
                <a:solidFill>
                  <a:schemeClr val="tx2"/>
                </a:solidFill>
              </a:rPr>
              <a:t>          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r>
              <a:rPr lang="ru-RU" sz="5400" dirty="0" smtClean="0">
                <a:solidFill>
                  <a:schemeClr val="tx2"/>
                </a:solidFill>
              </a:rPr>
              <a:t>нуждаться</a:t>
            </a:r>
            <a:r>
              <a:rPr lang="en-US" sz="5400" dirty="0" smtClean="0"/>
              <a:t>                         </a:t>
            </a:r>
            <a:r>
              <a:rPr lang="en-US" sz="5400" dirty="0" smtClean="0">
                <a:solidFill>
                  <a:schemeClr val="accent2"/>
                </a:solidFill>
              </a:rPr>
              <a:t>thief</a:t>
            </a:r>
            <a:r>
              <a:rPr lang="ru-RU" sz="5400" dirty="0" smtClean="0">
                <a:solidFill>
                  <a:schemeClr val="accent2"/>
                </a:solidFill>
              </a:rPr>
              <a:t>             вор</a:t>
            </a:r>
            <a:endParaRPr lang="en-US" sz="5400" dirty="0" smtClean="0">
              <a:solidFill>
                <a:schemeClr val="accent2"/>
              </a:solidFill>
            </a:endParaRPr>
          </a:p>
          <a:p>
            <a:r>
              <a:rPr lang="en-US" sz="5400" dirty="0" smtClean="0">
                <a:solidFill>
                  <a:schemeClr val="accent6"/>
                </a:solidFill>
              </a:rPr>
              <a:t>poster    </a:t>
            </a:r>
            <a:r>
              <a:rPr lang="ru-RU" sz="5400" dirty="0" smtClean="0">
                <a:solidFill>
                  <a:schemeClr val="accent6"/>
                </a:solidFill>
              </a:rPr>
              <a:t>      плакат</a:t>
            </a:r>
            <a:r>
              <a:rPr lang="en-US" sz="5400" dirty="0" smtClean="0">
                <a:solidFill>
                  <a:schemeClr val="accent6"/>
                </a:solidFill>
              </a:rPr>
              <a:t> </a:t>
            </a:r>
            <a:r>
              <a:rPr lang="en-US" sz="5400" dirty="0" smtClean="0"/>
              <a:t>                     </a:t>
            </a:r>
            <a:r>
              <a:rPr lang="en-US" sz="5400" dirty="0" smtClean="0">
                <a:solidFill>
                  <a:srgbClr val="00B0F0"/>
                </a:solidFill>
              </a:rPr>
              <a:t>reward</a:t>
            </a:r>
            <a:r>
              <a:rPr lang="ru-RU" sz="5400" dirty="0" smtClean="0">
                <a:solidFill>
                  <a:srgbClr val="00B0F0"/>
                </a:solidFill>
              </a:rPr>
              <a:t>         награда</a:t>
            </a:r>
            <a:endParaRPr lang="en-US" sz="5400" dirty="0" smtClean="0">
              <a:solidFill>
                <a:srgbClr val="00B0F0"/>
              </a:solidFill>
            </a:endParaRPr>
          </a:p>
          <a:p>
            <a:r>
              <a:rPr lang="en-US" sz="5400" dirty="0" smtClean="0">
                <a:solidFill>
                  <a:srgbClr val="00B050"/>
                </a:solidFill>
              </a:rPr>
              <a:t>find               </a:t>
            </a:r>
            <a:r>
              <a:rPr lang="ru-RU" sz="5400" dirty="0" smtClean="0">
                <a:solidFill>
                  <a:srgbClr val="00B050"/>
                </a:solidFill>
              </a:rPr>
              <a:t>находить</a:t>
            </a:r>
            <a:r>
              <a:rPr lang="en-US" sz="5400" dirty="0" smtClean="0"/>
              <a:t>               </a:t>
            </a:r>
            <a:r>
              <a:rPr lang="en-US" sz="5400" dirty="0" smtClean="0">
                <a:solidFill>
                  <a:srgbClr val="0070C0"/>
                </a:solidFill>
              </a:rPr>
              <a:t>later</a:t>
            </a:r>
            <a:r>
              <a:rPr lang="ru-RU" sz="5400" dirty="0" smtClean="0">
                <a:solidFill>
                  <a:srgbClr val="0070C0"/>
                </a:solidFill>
              </a:rPr>
              <a:t>              позже</a:t>
            </a:r>
          </a:p>
          <a:p>
            <a:r>
              <a:rPr lang="ru-RU" sz="5400" dirty="0" smtClean="0">
                <a:solidFill>
                  <a:srgbClr val="7030A0"/>
                </a:solidFill>
              </a:rPr>
              <a:t>г</a:t>
            </a:r>
            <a:r>
              <a:rPr lang="en-US" sz="5400" dirty="0" err="1" smtClean="0">
                <a:solidFill>
                  <a:srgbClr val="7030A0"/>
                </a:solidFill>
              </a:rPr>
              <a:t>anch</a:t>
            </a:r>
            <a:r>
              <a:rPr lang="en-US" sz="5400" dirty="0" smtClean="0">
                <a:solidFill>
                  <a:srgbClr val="7030A0"/>
                </a:solidFill>
              </a:rPr>
              <a:t>            </a:t>
            </a:r>
            <a:r>
              <a:rPr lang="ru-RU" sz="5400" dirty="0" smtClean="0">
                <a:solidFill>
                  <a:srgbClr val="7030A0"/>
                </a:solidFill>
              </a:rPr>
              <a:t>ранчо</a:t>
            </a:r>
            <a:endParaRPr lang="en-US" sz="5400" dirty="0" smtClean="0">
              <a:solidFill>
                <a:srgbClr val="7030A0"/>
              </a:solidFill>
            </a:endParaRP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ман\Мои документы\Мои результаты сканировани\2011-03 (мар)\сканирова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8352928" cy="59576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Joe`s </a:t>
            </a:r>
            <a:r>
              <a:rPr lang="en-US" sz="3600" dirty="0" err="1" smtClean="0">
                <a:solidFill>
                  <a:srgbClr val="0070C0"/>
                </a:solidFill>
              </a:rPr>
              <a:t>favourite</a:t>
            </a:r>
            <a:r>
              <a:rPr lang="en-US" sz="3600" dirty="0" smtClean="0">
                <a:solidFill>
                  <a:srgbClr val="0070C0"/>
                </a:solidFill>
              </a:rPr>
              <a:t> hat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н\Мои документы\Мои результаты сканировани\2011-03 (мар)\сканирование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8594"/>
            <a:ext cx="8064896" cy="672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5184"/>
            <a:ext cx="939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</a:t>
            </a:r>
            <a:r>
              <a:rPr lang="en-US" sz="9600" dirty="0" smtClean="0">
                <a:solidFill>
                  <a:schemeClr val="tx2"/>
                </a:solidFill>
              </a:rPr>
              <a:t>postcards</a:t>
            </a:r>
            <a:endParaRPr lang="ru-RU" sz="9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105460" cy="50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6899920" cy="51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comics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0120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f</a:t>
            </a:r>
            <a:r>
              <a:rPr lang="en-US" sz="7200" dirty="0" smtClean="0">
                <a:solidFill>
                  <a:srgbClr val="00B050"/>
                </a:solidFill>
              </a:rPr>
              <a:t>ootball pictures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72961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30120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autographs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63" y="620688"/>
            <a:ext cx="6468225" cy="46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01317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stamps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5715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05820" cy="16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916832"/>
            <a:ext cx="5067309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4653136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</a:rPr>
              <a:t>stones</a:t>
            </a:r>
            <a:endParaRPr lang="ru-RU" sz="8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214290"/>
            <a:ext cx="2066929" cy="30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2383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861048"/>
            <a:ext cx="2405060" cy="181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87824" y="3645024"/>
            <a:ext cx="29706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shells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287</Words>
  <Application>Microsoft Office PowerPoint</Application>
  <PresentationFormat>Экран (4:3)</PresentationFormat>
  <Paragraphs>130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Tata</cp:lastModifiedBy>
  <cp:revision>41</cp:revision>
  <dcterms:created xsi:type="dcterms:W3CDTF">2011-03-22T19:50:39Z</dcterms:created>
  <dcterms:modified xsi:type="dcterms:W3CDTF">2013-05-05T19:33:56Z</dcterms:modified>
</cp:coreProperties>
</file>