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  <p:sldId id="263" r:id="rId9"/>
    <p:sldId id="264" r:id="rId10"/>
    <p:sldId id="269" r:id="rId11"/>
    <p:sldId id="268" r:id="rId12"/>
    <p:sldId id="266" r:id="rId13"/>
    <p:sldId id="273" r:id="rId14"/>
    <p:sldId id="272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539C2A-6785-407C-9875-5BB91D3F82F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BD6021-8858-4CBC-BF8E-979AB54D1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1FF60-EFA6-46D2-B346-AF464938C8D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6A211C-C8D9-4AA7-AF37-470611C79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E276DA-111B-4466-8520-0BF38ED4631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30F211-EBD5-4FF7-B90F-734C5485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D3E7FB-6EA1-4C37-880A-CE83D47EF698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B7BE7D-4903-4F98-B6F0-E6BC285C7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5504AB-D84E-4C26-A4AD-5257BB15057F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2D0D5-7797-4AC1-92FB-347343493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EA0EBF-87EB-4A33-8B17-3E3A9E03F75E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5F9D5D-1A37-4896-91A0-98C7BF9F5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36FC86-6949-4BE3-A056-58465D5EACE6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175629-FD10-404C-A51B-1D2855D3A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A7C657-D618-4E15-992E-E5F93BF6A37D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CDE6A2-F35D-42C1-93E4-6B115080B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01395E-2BC8-4C89-AA88-F5EE9617939B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88839D-BA84-4555-9953-8FAFA77A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9C984-4A89-40AF-9813-5085F0572597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F62B8-71A2-4683-A319-9F6333AA0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706AD-C047-437C-B98B-2477264A9FB4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ABDFA8-8691-401C-A67A-40A88F306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9EC9D6-0059-45BF-B549-2C9BF3E80EB1}" type="datetimeFigureOut">
              <a:rPr lang="ru-RU"/>
              <a:pPr>
                <a:defRPr/>
              </a:pPr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51E21-40A0-458B-945F-2C51002E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oleObject" Target="../embeddings/_________Microsoft_Office_Word_97_-_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0113" y="0"/>
            <a:ext cx="7772400" cy="333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endParaRPr lang="ru-RU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2" descr="C:\Users\км\Downloads\презентац мчс бол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2" descr="C:\Users\км\Downloads\пожар бол огон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47656" y="0"/>
            <a:ext cx="309634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Поговорим о пожарах…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27384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</a:t>
            </a:r>
            <a:endParaRPr lang="ru-RU" kern="1200" dirty="0"/>
          </a:p>
        </p:txBody>
      </p:sp>
      <p:pic>
        <p:nvPicPr>
          <p:cNvPr id="12294" name="Picture 4" descr="C:\Users\км\Downloads\пожар дтп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981075"/>
            <a:ext cx="1314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Users\км\Downloads\пожар дым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773238"/>
            <a:ext cx="2076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 descr="C:\Users\км\Downloads\пожар ле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933825"/>
            <a:ext cx="35909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7" descr="C:\Users\км\Downloads\пожар мал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04813"/>
            <a:ext cx="2560638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9" descr="C:\Users\км\Downloads\пожар машин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2997200"/>
            <a:ext cx="2095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0" descr="C:\Users\км\Downloads\пожар на судн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5963" y="4797425"/>
            <a:ext cx="31432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1" descr="C:\Users\км\Downloads\пожар сильный дым бол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188913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 descr="C:\Users\км\Downloads\пожар вагон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59113" y="2852738"/>
            <a:ext cx="2381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kern="1200" dirty="0"/>
              <a:t> В Кировском районе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каждый год происходит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до 350 пожаров.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kern="1200" dirty="0"/>
              <a:t> По стране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насчитывается 300 тысяч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пожаров в год.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kern="1200" dirty="0"/>
              <a:t> Пожары вспыхивают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Каждые 5 минут.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kern="1200" dirty="0"/>
              <a:t> Ежегодно в пожарах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умирают 8 тысяч человек.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kern="1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</a:t>
            </a:r>
            <a:endParaRPr lang="ru-RU" kern="1200" dirty="0"/>
          </a:p>
        </p:txBody>
      </p:sp>
      <p:pic>
        <p:nvPicPr>
          <p:cNvPr id="13317" name="Picture 4" descr="C:\Users\км\Desktop\плакат мчс статист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8350" y="0"/>
            <a:ext cx="4565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   </a:t>
            </a:r>
            <a:endParaRPr lang="ru-RU" kern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2636838"/>
            <a:ext cx="2303462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3" descr="C:\Users\км\Downloads\телефон бо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2" descr="C:\Users\км\Desktop\горит лес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ru-RU"/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не выключил утюг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играл со спичками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сушил над газом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жёг костёр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жёг листву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бросал в огонь предметы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32656"/>
            <a:ext cx="79928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Причины пожаров:</a:t>
            </a:r>
          </a:p>
        </p:txBody>
      </p:sp>
      <p:pic>
        <p:nvPicPr>
          <p:cNvPr id="6" name="Picture 3" descr="C:\Users\км\Downloads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700213"/>
            <a:ext cx="35337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-27384"/>
            <a:ext cx="9144000" cy="6885384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</a:t>
            </a:r>
            <a:endParaRPr lang="ru-RU" kern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675" y="17732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4" name="Picture 4" descr="C:\Users\км\Downloads\рука помощи больш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7950" y="-188913"/>
            <a:ext cx="9432925" cy="707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55976" y="188640"/>
            <a:ext cx="453650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Помогайте друг другу в беде, не проходите мимо!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1312" y="5085184"/>
            <a:ext cx="619268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Желаем Вам удачи!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1692275" y="5876925"/>
            <a:ext cx="7451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Презентацию подготовили: учитель-логопед Кудрявцева И.В.,</a:t>
            </a:r>
          </a:p>
          <a:p>
            <a:pPr algn="ctr"/>
            <a:r>
              <a:rPr lang="ru-RU">
                <a:latin typeface="Calibri" pitchFamily="34" charset="0"/>
              </a:rPr>
              <a:t>воспитатель Филькина З.В., воспитатель Кудрявцева А.В., </a:t>
            </a:r>
          </a:p>
          <a:p>
            <a:pPr algn="ctr"/>
            <a:r>
              <a:rPr lang="ru-RU">
                <a:latin typeface="Calibri" pitchFamily="34" charset="0"/>
              </a:rPr>
              <a:t>  ГКОУ ЛО Павловский центр «Логос».</a:t>
            </a:r>
            <a:r>
              <a:rPr lang="ru-RU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01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85384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/>
              <a:t>  </a:t>
            </a:r>
            <a:endParaRPr lang="ru-RU" kern="1200" dirty="0"/>
          </a:p>
        </p:txBody>
      </p:sp>
      <p:pic>
        <p:nvPicPr>
          <p:cNvPr id="16" name="Picture 3" descr="C:\Users\км\Downloads\знак спасател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19891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км\Downloads\наводнение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420938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км\Downloads\пожар в лесу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8913"/>
            <a:ext cx="26638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км\Downloads\сход лавины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4797425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км\Downloads\ураган упав столбы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2420938"/>
            <a:ext cx="2592388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км\Downloads\землятресени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4791075"/>
            <a:ext cx="26511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км\Downloads\несут вместе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88913"/>
            <a:ext cx="2520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85384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Спасатели помогают при катастрофах!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3" descr="C:\Users\км\Downloads\мчс на льд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3663" y="4652963"/>
            <a:ext cx="25114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км\Downloads\машина под вод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6100" y="2997200"/>
            <a:ext cx="2543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км\Downloads\землятрес несут че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933825"/>
            <a:ext cx="25193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км\Downloads\помогают тонущему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86044">
            <a:off x="5842000" y="1477963"/>
            <a:ext cx="26558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км\Downloads\спас врач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836613"/>
            <a:ext cx="2143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км\Downloads\спас ребёнка из пожара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788929">
            <a:off x="893763" y="1539875"/>
            <a:ext cx="27479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6021288"/>
            <a:ext cx="644420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27 декабря – День спасателя.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35150" y="2781300"/>
            <a:ext cx="5565775" cy="71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Центр МЧС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2" name="Picture 4" descr="C:\Users\км\Downloads\4 спасателя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4652963"/>
            <a:ext cx="30956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C:\Users\км\Downloads\центр подготовки спасателей мчс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90805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м\Downloads\диспетчер мчс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86668">
            <a:off x="376238" y="4435475"/>
            <a:ext cx="31845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200" dirty="0">
                <a:latin typeface="+mj-lt"/>
                <a:ea typeface="+mj-ea"/>
                <a:cs typeface="+mj-cs"/>
              </a:rPr>
              <a:t>  </a:t>
            </a:r>
            <a:endParaRPr lang="ru-RU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kern="1200" dirty="0"/>
              <a:t>    </a:t>
            </a:r>
            <a:endParaRPr lang="ru-RU" kern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8038" y="2636838"/>
            <a:ext cx="2303462" cy="1728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3" name="Picture 3" descr="C:\Users\км\Downloads\телефон бол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Дети заблудились в лесу…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975" y="2852738"/>
            <a:ext cx="3744913" cy="2376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2" name="Picture 4" descr="C:\Users\км\Downloads\дети зеблудились 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989138"/>
            <a:ext cx="6116638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Users\км\Downloads\дети заблуд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836613"/>
            <a:ext cx="36496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Users\км\Downloads\дети заблуд в лесу 1!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9700" y="4005263"/>
            <a:ext cx="376713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Спасатели помогают в бытовых ситуациях.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км\Downloads\вскрыли двер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2618343">
            <a:off x="750888" y="3327400"/>
            <a:ext cx="21748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км\Downloads\тонущие рыбак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36344">
            <a:off x="2522538" y="1938338"/>
            <a:ext cx="21177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км\Downloads\спасение кота с дерев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42535">
            <a:off x="4903788" y="1717675"/>
            <a:ext cx="20161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м\Desktop\рук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04861">
            <a:off x="6288088" y="3306763"/>
            <a:ext cx="21050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Спасатель должен</a:t>
            </a:r>
          </a:p>
        </p:txBody>
      </p:sp>
      <p:sp>
        <p:nvSpPr>
          <p:cNvPr id="5" name="Стрелка вверх 4"/>
          <p:cNvSpPr/>
          <p:nvPr/>
        </p:nvSpPr>
        <p:spPr>
          <a:xfrm>
            <a:off x="0" y="188640"/>
            <a:ext cx="827584" cy="6669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надёжным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человеком</a:t>
            </a:r>
          </a:p>
        </p:txBody>
      </p:sp>
      <p:sp>
        <p:nvSpPr>
          <p:cNvPr id="6" name="Стрелка вверх 5"/>
          <p:cNvSpPr/>
          <p:nvPr/>
        </p:nvSpPr>
        <p:spPr>
          <a:xfrm>
            <a:off x="8479856" y="188640"/>
            <a:ext cx="664144" cy="6669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Работать в команд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971600" y="188640"/>
            <a:ext cx="1368152" cy="484632"/>
          </a:xfrm>
          <a:prstGeom prst="leftArrow">
            <a:avLst>
              <a:gd name="adj1" fmla="val 56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быть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6804248" y="188640"/>
            <a:ext cx="129614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уметь</a:t>
            </a:r>
          </a:p>
        </p:txBody>
      </p:sp>
      <p:pic>
        <p:nvPicPr>
          <p:cNvPr id="1026" name="Picture 2" descr="C:\Users\км\Downloads\команда мчс 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53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км\Downloads\команда мчс 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5067300"/>
            <a:ext cx="20161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км\Downloads\команда мчс 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3068638"/>
            <a:ext cx="2016125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км\Downloads\команда мчс 6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11863" y="5084763"/>
            <a:ext cx="20288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км\Downloads\мчс ущелье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5084763"/>
            <a:ext cx="20875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км\Downloads\ладошки вместе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738" y="1196975"/>
            <a:ext cx="3889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kern="1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Лото – экзамен спасателей</a:t>
            </a:r>
            <a:endParaRPr lang="ru-RU" sz="4000" b="1" kern="1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350" y="1268413"/>
            <a:ext cx="2016125" cy="223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0244" name="Object 2"/>
          <p:cNvGraphicFramePr>
            <a:graphicFrameLocks noChangeAspect="1"/>
          </p:cNvGraphicFramePr>
          <p:nvPr/>
        </p:nvGraphicFramePr>
        <p:xfrm>
          <a:off x="-828675" y="-242888"/>
          <a:ext cx="9972675" cy="6815138"/>
        </p:xfrm>
        <a:graphic>
          <a:graphicData uri="http://schemas.openxmlformats.org/presentationml/2006/ole">
            <p:oleObj spid="_x0000_s10244" name="Document" r:id="rId4" imgW="7208175" imgH="5104943" progId="Word.Documen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03350" y="1268413"/>
            <a:ext cx="2016125" cy="223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350" y="3716338"/>
            <a:ext cx="2016125" cy="22336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08400" y="1268413"/>
            <a:ext cx="2016125" cy="223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8400" y="3716338"/>
            <a:ext cx="2016125" cy="22336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3663" y="5805488"/>
            <a:ext cx="1873250" cy="5032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победитель       </a:t>
            </a:r>
          </a:p>
        </p:txBody>
      </p:sp>
      <p:pic>
        <p:nvPicPr>
          <p:cNvPr id="10250" name="Picture 3" descr="C:\Users\км\Desktop\мишка мчс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2997200"/>
            <a:ext cx="230346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авильный пятиугольник 13"/>
          <p:cNvSpPr/>
          <p:nvPr/>
        </p:nvSpPr>
        <p:spPr>
          <a:xfrm rot="799979">
            <a:off x="6326188" y="4262438"/>
            <a:ext cx="384175" cy="265112"/>
          </a:xfrm>
          <a:prstGeom prst="pen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иагональная полоса 11"/>
          <p:cNvSpPr/>
          <p:nvPr/>
        </p:nvSpPr>
        <p:spPr>
          <a:xfrm rot="6647725">
            <a:off x="5616575" y="3416301"/>
            <a:ext cx="954087" cy="1198562"/>
          </a:xfrm>
          <a:prstGeom prst="diagStripe">
            <a:avLst>
              <a:gd name="adj" fmla="val 83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42988" y="1341438"/>
            <a:ext cx="266700" cy="2651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42988" y="1628775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42988" y="5373688"/>
            <a:ext cx="266700" cy="2651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42988" y="5661025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867400" y="1341438"/>
            <a:ext cx="266700" cy="2651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67400" y="1700213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67400" y="5373688"/>
            <a:ext cx="266700" cy="2651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867400" y="5661025"/>
            <a:ext cx="266700" cy="2667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1" name="TextBox 23"/>
          <p:cNvSpPr txBox="1">
            <a:spLocks noChangeArrowheads="1"/>
          </p:cNvSpPr>
          <p:nvPr/>
        </p:nvSpPr>
        <p:spPr bwMode="auto">
          <a:xfrm>
            <a:off x="6732588" y="11255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10262" name="TextBox 24"/>
          <p:cNvSpPr txBox="1">
            <a:spLocks noChangeArrowheads="1"/>
          </p:cNvSpPr>
          <p:nvPr/>
        </p:nvSpPr>
        <p:spPr bwMode="auto">
          <a:xfrm>
            <a:off x="7380288" y="11255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10263" name="TextBox 25"/>
          <p:cNvSpPr txBox="1">
            <a:spLocks noChangeArrowheads="1"/>
          </p:cNvSpPr>
          <p:nvPr/>
        </p:nvSpPr>
        <p:spPr bwMode="auto">
          <a:xfrm>
            <a:off x="8027988" y="11255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10264" name="TextBox 26"/>
          <p:cNvSpPr txBox="1">
            <a:spLocks noChangeArrowheads="1"/>
          </p:cNvSpPr>
          <p:nvPr/>
        </p:nvSpPr>
        <p:spPr bwMode="auto">
          <a:xfrm>
            <a:off x="6732588" y="17732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10265" name="TextBox 27"/>
          <p:cNvSpPr txBox="1">
            <a:spLocks noChangeArrowheads="1"/>
          </p:cNvSpPr>
          <p:nvPr/>
        </p:nvSpPr>
        <p:spPr bwMode="auto">
          <a:xfrm>
            <a:off x="7380288" y="17732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10266" name="TextBox 28"/>
          <p:cNvSpPr txBox="1">
            <a:spLocks noChangeArrowheads="1"/>
          </p:cNvSpPr>
          <p:nvPr/>
        </p:nvSpPr>
        <p:spPr bwMode="auto">
          <a:xfrm>
            <a:off x="8027988" y="1773238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72225" y="981075"/>
            <a:ext cx="2087563" cy="187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92275" y="2205038"/>
            <a:ext cx="1439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alibri" pitchFamily="34" charset="0"/>
              </a:rPr>
              <a:t>наводнения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476375" y="1484313"/>
            <a:ext cx="1943100" cy="19399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Какая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спасательная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техника работает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при наводнении?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31913" y="1628775"/>
            <a:ext cx="20875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Чем оснащены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спасательные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машины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И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вертолёты?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779838" y="2133600"/>
            <a:ext cx="194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землетрясения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708400" y="1557338"/>
            <a:ext cx="20161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Каков костюм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спасателя,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работающего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при землетрясении?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708400" y="1557338"/>
            <a:ext cx="20161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Какая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специальная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техника 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работает в зоне землетрясения?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403350" y="4508500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Радиационное заражение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03350" y="3978275"/>
            <a:ext cx="2016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Какова экипировка</a:t>
            </a:r>
          </a:p>
          <a:p>
            <a:pPr algn="ctr"/>
            <a:r>
              <a:rPr lang="ru-RU" b="1">
                <a:latin typeface="Calibri" pitchFamily="34" charset="0"/>
              </a:rPr>
              <a:t> спасателя </a:t>
            </a:r>
          </a:p>
          <a:p>
            <a:pPr algn="ctr"/>
            <a:r>
              <a:rPr lang="ru-RU" b="1">
                <a:latin typeface="Calibri" pitchFamily="34" charset="0"/>
              </a:rPr>
              <a:t>при</a:t>
            </a:r>
          </a:p>
          <a:p>
            <a:pPr algn="ctr"/>
            <a:r>
              <a:rPr lang="ru-RU" b="1">
                <a:latin typeface="Calibri" pitchFamily="34" charset="0"/>
              </a:rPr>
              <a:t> химическом</a:t>
            </a:r>
          </a:p>
          <a:p>
            <a:pPr algn="ctr"/>
            <a:r>
              <a:rPr lang="ru-RU" b="1">
                <a:latin typeface="Calibri" pitchFamily="34" charset="0"/>
              </a:rPr>
              <a:t> заражении?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403350" y="4221163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Для чего нужен</a:t>
            </a:r>
          </a:p>
          <a:p>
            <a:pPr algn="ctr"/>
            <a:r>
              <a:rPr lang="ru-RU" b="1">
                <a:latin typeface="Calibri" pitchFamily="34" charset="0"/>
              </a:rPr>
              <a:t> спасательный</a:t>
            </a:r>
          </a:p>
          <a:p>
            <a:pPr algn="ctr"/>
            <a:r>
              <a:rPr lang="ru-RU" b="1">
                <a:latin typeface="Calibri" pitchFamily="34" charset="0"/>
              </a:rPr>
              <a:t> лагерь </a:t>
            </a:r>
          </a:p>
          <a:p>
            <a:pPr algn="ctr"/>
            <a:r>
              <a:rPr lang="ru-RU" b="1">
                <a:latin typeface="Calibri" pitchFamily="34" charset="0"/>
              </a:rPr>
              <a:t>в зоне ЧС ?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708400" y="4508500"/>
            <a:ext cx="201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Лесной </a:t>
            </a:r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пожар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08400" y="4076700"/>
            <a:ext cx="2016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Какую технику используют при тушении лесного пожара?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635375" y="4214813"/>
            <a:ext cx="20891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Как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предупредить</a:t>
            </a:r>
          </a:p>
          <a:p>
            <a:pPr algn="ctr"/>
            <a:r>
              <a:rPr lang="ru-RU" sz="2000" b="1">
                <a:solidFill>
                  <a:schemeClr val="bg1"/>
                </a:solidFill>
                <a:latin typeface="Calibri" pitchFamily="34" charset="0"/>
              </a:rPr>
              <a:t> лесной пожар?</a:t>
            </a:r>
          </a:p>
        </p:txBody>
      </p:sp>
      <p:pic>
        <p:nvPicPr>
          <p:cNvPr id="47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2798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473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0" grpId="0" build="allAtOnce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/>
      <p:bldP spid="31" grpId="1"/>
      <p:bldP spid="32" grpId="0" animBg="1"/>
      <p:bldP spid="32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35" grpId="0"/>
      <p:bldP spid="35" grpId="1"/>
      <p:bldP spid="41" grpId="0"/>
      <p:bldP spid="41" grpId="1"/>
      <p:bldP spid="42" grpId="0"/>
      <p:bldP spid="42" grpId="1"/>
      <p:bldP spid="43" grpId="0"/>
      <p:bldP spid="43" grpId="1"/>
      <p:bldP spid="45" grpId="0"/>
      <p:bldP spid="45" grpId="1"/>
      <p:bldP spid="46" grpId="0"/>
      <p:bldP spid="46" grpId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248</Words>
  <Application>Microsoft Office PowerPoint</Application>
  <PresentationFormat>Экран (4:3)</PresentationFormat>
  <Paragraphs>97</Paragraphs>
  <Slides>16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Тема Office</vt:lpstr>
      <vt:lpstr>Document</vt:lpstr>
      <vt:lpstr>    </vt:lpstr>
      <vt:lpstr>  </vt:lpstr>
      <vt:lpstr>Слайд 3</vt:lpstr>
      <vt:lpstr>Слайд 4</vt:lpstr>
      <vt:lpstr>  </vt:lpstr>
      <vt:lpstr>Слайд 6</vt:lpstr>
      <vt:lpstr>Слайд 7</vt:lpstr>
      <vt:lpstr>Слайд 8</vt:lpstr>
      <vt:lpstr>Слайд 9</vt:lpstr>
      <vt:lpstr>  </vt:lpstr>
      <vt:lpstr>  </vt:lpstr>
      <vt:lpstr>Слайд 12</vt:lpstr>
      <vt:lpstr>  </vt:lpstr>
      <vt:lpstr> </vt:lpstr>
      <vt:lpstr>  </vt:lpstr>
      <vt:lpstr>Слайд 16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км</dc:creator>
  <cp:lastModifiedBy>revaz</cp:lastModifiedBy>
  <cp:revision>90</cp:revision>
  <dcterms:created xsi:type="dcterms:W3CDTF">2012-12-25T12:29:34Z</dcterms:created>
  <dcterms:modified xsi:type="dcterms:W3CDTF">2013-03-27T14:16:14Z</dcterms:modified>
</cp:coreProperties>
</file>