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diagrams/quickStyle1.xml" ContentType="application/vnd.openxmlformats-officedocument.drawingml.diagramStyl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31"/>
  </p:notesMasterIdLst>
  <p:sldIdLst>
    <p:sldId id="256" r:id="rId2"/>
    <p:sldId id="273" r:id="rId3"/>
    <p:sldId id="258" r:id="rId4"/>
    <p:sldId id="257" r:id="rId5"/>
    <p:sldId id="259" r:id="rId6"/>
    <p:sldId id="283" r:id="rId7"/>
    <p:sldId id="274" r:id="rId8"/>
    <p:sldId id="272" r:id="rId9"/>
    <p:sldId id="261" r:id="rId10"/>
    <p:sldId id="282" r:id="rId11"/>
    <p:sldId id="262" r:id="rId12"/>
    <p:sldId id="285" r:id="rId13"/>
    <p:sldId id="266" r:id="rId14"/>
    <p:sldId id="267" r:id="rId15"/>
    <p:sldId id="286" r:id="rId16"/>
    <p:sldId id="268" r:id="rId17"/>
    <p:sldId id="269" r:id="rId18"/>
    <p:sldId id="287" r:id="rId19"/>
    <p:sldId id="277" r:id="rId20"/>
    <p:sldId id="270" r:id="rId21"/>
    <p:sldId id="278" r:id="rId22"/>
    <p:sldId id="260" r:id="rId23"/>
    <p:sldId id="279" r:id="rId24"/>
    <p:sldId id="263" r:id="rId25"/>
    <p:sldId id="264" r:id="rId26"/>
    <p:sldId id="280" r:id="rId27"/>
    <p:sldId id="265" r:id="rId28"/>
    <p:sldId id="271" r:id="rId29"/>
    <p:sldId id="281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Катя" initials="1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46" autoAdjust="0"/>
  </p:normalViewPr>
  <p:slideViewPr>
    <p:cSldViewPr>
      <p:cViewPr varScale="1">
        <p:scale>
          <a:sx n="65" d="100"/>
          <a:sy n="65" d="100"/>
        </p:scale>
        <p:origin x="-82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1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CEA738-A43B-4447-B114-DE0D6F6CF9E8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EAF9430-BFB9-49B1-962F-144B7FE84390}">
      <dgm:prSet phldrT="[Текст]"/>
      <dgm:spPr/>
      <dgm:t>
        <a:bodyPr/>
        <a:lstStyle/>
        <a:p>
          <a:r>
            <a:rPr lang="ru-RU" sz="2400" b="1" u="sng" dirty="0" smtClean="0">
              <a:latin typeface="Times New Roman" pitchFamily="18" charset="0"/>
              <a:cs typeface="Times New Roman" pitchFamily="18" charset="0"/>
            </a:rPr>
            <a:t>Император</a:t>
          </a:r>
        </a:p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обладает всей полнотой власти 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3DFC23FE-085C-4839-AB82-0C92010D3260}" type="parTrans" cxnId="{EC83D7FC-5CBE-4B8C-B109-BDBA2A3BC2AF}">
      <dgm:prSet/>
      <dgm:spPr/>
      <dgm:t>
        <a:bodyPr/>
        <a:lstStyle/>
        <a:p>
          <a:endParaRPr lang="ru-RU"/>
        </a:p>
      </dgm:t>
    </dgm:pt>
    <dgm:pt modelId="{61E2FAF6-4A62-4449-8210-310191AB0689}" type="sibTrans" cxnId="{EC83D7FC-5CBE-4B8C-B109-BDBA2A3BC2AF}">
      <dgm:prSet/>
      <dgm:spPr/>
      <dgm:t>
        <a:bodyPr/>
        <a:lstStyle/>
        <a:p>
          <a:endParaRPr lang="ru-RU"/>
        </a:p>
      </dgm:t>
    </dgm:pt>
    <dgm:pt modelId="{92F7103C-EEE3-4D3B-A8FF-525BF9AA208F}">
      <dgm:prSet phldrT="[Текст]" custT="1"/>
      <dgm:spPr/>
      <dgm:t>
        <a:bodyPr/>
        <a:lstStyle/>
        <a:p>
          <a:r>
            <a:rPr lang="ru-RU" sz="1400" b="1" i="0" u="sng" dirty="0" smtClean="0">
              <a:latin typeface="Times New Roman" pitchFamily="18" charset="0"/>
              <a:cs typeface="Times New Roman" pitchFamily="18" charset="0"/>
            </a:rPr>
            <a:t>Комитет министров</a:t>
          </a:r>
        </a:p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(законосовещательный орган)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A9A61816-A17D-4205-BF38-42CD85AD2752}" type="parTrans" cxnId="{47DED6D7-01AB-46FA-BD19-A19F7471804C}">
      <dgm:prSet/>
      <dgm:spPr/>
      <dgm:t>
        <a:bodyPr/>
        <a:lstStyle/>
        <a:p>
          <a:endParaRPr lang="ru-RU" dirty="0"/>
        </a:p>
      </dgm:t>
    </dgm:pt>
    <dgm:pt modelId="{2BD37180-F032-484E-95CC-C77941F05FEA}" type="sibTrans" cxnId="{47DED6D7-01AB-46FA-BD19-A19F7471804C}">
      <dgm:prSet/>
      <dgm:spPr/>
      <dgm:t>
        <a:bodyPr/>
        <a:lstStyle/>
        <a:p>
          <a:endParaRPr lang="ru-RU"/>
        </a:p>
      </dgm:t>
    </dgm:pt>
    <dgm:pt modelId="{AA2A3009-21F6-4E4E-854C-427E858143AE}">
      <dgm:prSet phldrT="[Текст]" custT="1"/>
      <dgm:spPr/>
      <dgm:t>
        <a:bodyPr/>
        <a:lstStyle/>
        <a:p>
          <a:r>
            <a:rPr lang="ru-RU" sz="1400" b="1" u="sng" dirty="0" smtClean="0">
              <a:latin typeface="Times New Roman" pitchFamily="18" charset="0"/>
              <a:cs typeface="Times New Roman" pitchFamily="18" charset="0"/>
            </a:rPr>
            <a:t>Государственный совет</a:t>
          </a:r>
        </a:p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(высший законосовещательный орган)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21F5E2FB-AE15-443C-8737-B833EFD7CC8A}" type="parTrans" cxnId="{12C06F81-3CB4-41AD-875F-B662DB38A3E9}">
      <dgm:prSet/>
      <dgm:spPr/>
      <dgm:t>
        <a:bodyPr/>
        <a:lstStyle/>
        <a:p>
          <a:endParaRPr lang="ru-RU" dirty="0"/>
        </a:p>
      </dgm:t>
    </dgm:pt>
    <dgm:pt modelId="{E1BC229B-9C52-4770-84F6-C4721DB44E4F}" type="sibTrans" cxnId="{12C06F81-3CB4-41AD-875F-B662DB38A3E9}">
      <dgm:prSet/>
      <dgm:spPr/>
      <dgm:t>
        <a:bodyPr/>
        <a:lstStyle/>
        <a:p>
          <a:endParaRPr lang="ru-RU"/>
        </a:p>
      </dgm:t>
    </dgm:pt>
    <dgm:pt modelId="{0F1F441A-FD45-4B53-96EE-F587A2657CE1}">
      <dgm:prSet custT="1"/>
      <dgm:spPr/>
      <dgm:t>
        <a:bodyPr/>
        <a:lstStyle/>
        <a:p>
          <a:r>
            <a:rPr lang="ru-RU" sz="1400" b="1" u="sng" dirty="0" smtClean="0">
              <a:latin typeface="Times New Roman" pitchFamily="18" charset="0"/>
              <a:cs typeface="Times New Roman" pitchFamily="18" charset="0"/>
            </a:rPr>
            <a:t>Сенат</a:t>
          </a:r>
        </a:p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(высший судебный орган</a:t>
          </a:r>
          <a:r>
            <a:rPr lang="ru-RU" sz="1200" dirty="0" smtClean="0"/>
            <a:t>)</a:t>
          </a:r>
          <a:endParaRPr lang="ru-RU" sz="1200" dirty="0"/>
        </a:p>
      </dgm:t>
    </dgm:pt>
    <dgm:pt modelId="{9DC48F59-AB4E-40EC-96EA-9A20676E6DAA}" type="parTrans" cxnId="{52BC39D6-43EE-4621-9961-E90D38F2A461}">
      <dgm:prSet/>
      <dgm:spPr/>
      <dgm:t>
        <a:bodyPr/>
        <a:lstStyle/>
        <a:p>
          <a:endParaRPr lang="ru-RU" dirty="0"/>
        </a:p>
      </dgm:t>
    </dgm:pt>
    <dgm:pt modelId="{8BC84AC6-91A2-4371-A538-531A1050CB53}" type="sibTrans" cxnId="{52BC39D6-43EE-4621-9961-E90D38F2A461}">
      <dgm:prSet/>
      <dgm:spPr/>
      <dgm:t>
        <a:bodyPr/>
        <a:lstStyle/>
        <a:p>
          <a:endParaRPr lang="ru-RU"/>
        </a:p>
      </dgm:t>
    </dgm:pt>
    <dgm:pt modelId="{592F7D17-F421-4765-AD2D-D63BCCE35813}">
      <dgm:prSet custT="1"/>
      <dgm:spPr/>
      <dgm:t>
        <a:bodyPr/>
        <a:lstStyle/>
        <a:p>
          <a:r>
            <a:rPr lang="ru-RU" sz="1400" b="1" u="sng" dirty="0" smtClean="0">
              <a:latin typeface="Times New Roman" pitchFamily="18" charset="0"/>
              <a:cs typeface="Times New Roman" pitchFamily="18" charset="0"/>
            </a:rPr>
            <a:t>Синод</a:t>
          </a:r>
        </a:p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высший государственный орган церковного управления</a:t>
          </a:r>
          <a:r>
            <a:rPr lang="ru-RU" sz="1400" dirty="0" smtClean="0"/>
            <a:t>)</a:t>
          </a:r>
          <a:endParaRPr lang="ru-RU" sz="1700" dirty="0"/>
        </a:p>
      </dgm:t>
    </dgm:pt>
    <dgm:pt modelId="{D40F4660-1B2E-41C0-80AB-E56F194F8FA6}" type="parTrans" cxnId="{478011DA-4221-4716-B6C0-AD4B3778E315}">
      <dgm:prSet/>
      <dgm:spPr/>
      <dgm:t>
        <a:bodyPr/>
        <a:lstStyle/>
        <a:p>
          <a:endParaRPr lang="ru-RU" dirty="0"/>
        </a:p>
      </dgm:t>
    </dgm:pt>
    <dgm:pt modelId="{9A434943-0F40-4228-A286-4F912C3DB2B8}" type="sibTrans" cxnId="{478011DA-4221-4716-B6C0-AD4B3778E315}">
      <dgm:prSet/>
      <dgm:spPr/>
      <dgm:t>
        <a:bodyPr/>
        <a:lstStyle/>
        <a:p>
          <a:endParaRPr lang="ru-RU"/>
        </a:p>
      </dgm:t>
    </dgm:pt>
    <dgm:pt modelId="{857C0C66-3C61-4510-9434-8B7366C38394}">
      <dgm:prSet custT="1"/>
      <dgm:spPr/>
      <dgm:t>
        <a:bodyPr/>
        <a:lstStyle/>
        <a:p>
          <a:r>
            <a:rPr lang="ru-RU" sz="1400" b="1" u="sng" dirty="0" smtClean="0">
              <a:latin typeface="Times New Roman" pitchFamily="18" charset="0"/>
              <a:cs typeface="Times New Roman" pitchFamily="18" charset="0"/>
            </a:rPr>
            <a:t>Губернаторы</a:t>
          </a:r>
          <a:endParaRPr lang="ru-RU" sz="1400" b="1" u="sng" dirty="0">
            <a:latin typeface="Times New Roman" pitchFamily="18" charset="0"/>
            <a:cs typeface="Times New Roman" pitchFamily="18" charset="0"/>
          </a:endParaRPr>
        </a:p>
      </dgm:t>
    </dgm:pt>
    <dgm:pt modelId="{168EF9B2-D15B-4B63-8C13-68003A3F30E1}" type="parTrans" cxnId="{0CED44B8-D770-450F-9332-F81B29BE696B}">
      <dgm:prSet/>
      <dgm:spPr/>
      <dgm:t>
        <a:bodyPr/>
        <a:lstStyle/>
        <a:p>
          <a:endParaRPr lang="ru-RU" dirty="0"/>
        </a:p>
      </dgm:t>
    </dgm:pt>
    <dgm:pt modelId="{C97E34F6-E4D4-4209-84AB-92FEA2C860C5}" type="sibTrans" cxnId="{0CED44B8-D770-450F-9332-F81B29BE696B}">
      <dgm:prSet/>
      <dgm:spPr/>
      <dgm:t>
        <a:bodyPr/>
        <a:lstStyle/>
        <a:p>
          <a:endParaRPr lang="ru-RU"/>
        </a:p>
      </dgm:t>
    </dgm:pt>
    <dgm:pt modelId="{C6FAC3B1-376C-4222-89F6-383C7F3189BF}">
      <dgm:prSet custT="1"/>
      <dgm:spPr/>
      <dgm:t>
        <a:bodyPr/>
        <a:lstStyle/>
        <a:p>
          <a:r>
            <a:rPr lang="ru-RU" sz="1400" b="1" u="sng" dirty="0" smtClean="0">
              <a:latin typeface="Times New Roman" pitchFamily="18" charset="0"/>
              <a:cs typeface="Times New Roman" pitchFamily="18" charset="0"/>
            </a:rPr>
            <a:t>Министерства</a:t>
          </a:r>
        </a:p>
        <a:p>
          <a:endParaRPr lang="ru-RU" sz="1500" dirty="0"/>
        </a:p>
      </dgm:t>
    </dgm:pt>
    <dgm:pt modelId="{87CA5C8F-D775-4C86-A175-8AD700C6253C}" type="parTrans" cxnId="{23876B63-127A-49DE-BAEC-73200D035038}">
      <dgm:prSet/>
      <dgm:spPr/>
      <dgm:t>
        <a:bodyPr/>
        <a:lstStyle/>
        <a:p>
          <a:endParaRPr lang="ru-RU" dirty="0"/>
        </a:p>
      </dgm:t>
    </dgm:pt>
    <dgm:pt modelId="{C6305BF4-9EEA-4DED-9180-A87D76EDCD17}" type="sibTrans" cxnId="{23876B63-127A-49DE-BAEC-73200D035038}">
      <dgm:prSet/>
      <dgm:spPr/>
      <dgm:t>
        <a:bodyPr/>
        <a:lstStyle/>
        <a:p>
          <a:endParaRPr lang="ru-RU"/>
        </a:p>
      </dgm:t>
    </dgm:pt>
    <dgm:pt modelId="{B2308B59-80BB-4F5D-B1B6-51464385E3DD}" type="pres">
      <dgm:prSet presAssocID="{6ACEA738-A43B-4447-B114-DE0D6F6CF9E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3A0FD96-70FB-4420-9A8D-41350DB7AE98}" type="pres">
      <dgm:prSet presAssocID="{6EAF9430-BFB9-49B1-962F-144B7FE84390}" presName="root1" presStyleCnt="0"/>
      <dgm:spPr/>
      <dgm:t>
        <a:bodyPr/>
        <a:lstStyle/>
        <a:p>
          <a:endParaRPr lang="ru-RU"/>
        </a:p>
      </dgm:t>
    </dgm:pt>
    <dgm:pt modelId="{E48578FF-5023-4741-86BE-20188D9395FC}" type="pres">
      <dgm:prSet presAssocID="{6EAF9430-BFB9-49B1-962F-144B7FE84390}" presName="LevelOneTextNode" presStyleLbl="node0" presStyleIdx="0" presStyleCnt="1" custScaleX="169979" custScaleY="239956" custLinFactNeighborX="-48820" custLinFactNeighborY="-685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595982F-D761-48A3-9AA1-77DDF0290CE8}" type="pres">
      <dgm:prSet presAssocID="{6EAF9430-BFB9-49B1-962F-144B7FE84390}" presName="level2hierChild" presStyleCnt="0"/>
      <dgm:spPr/>
      <dgm:t>
        <a:bodyPr/>
        <a:lstStyle/>
        <a:p>
          <a:endParaRPr lang="ru-RU"/>
        </a:p>
      </dgm:t>
    </dgm:pt>
    <dgm:pt modelId="{64D0CDCB-BB46-45EF-8939-70A50B00899A}" type="pres">
      <dgm:prSet presAssocID="{A9A61816-A17D-4205-BF38-42CD85AD2752}" presName="conn2-1" presStyleLbl="parChTrans1D2" presStyleIdx="0" presStyleCnt="6"/>
      <dgm:spPr/>
      <dgm:t>
        <a:bodyPr/>
        <a:lstStyle/>
        <a:p>
          <a:endParaRPr lang="ru-RU"/>
        </a:p>
      </dgm:t>
    </dgm:pt>
    <dgm:pt modelId="{802E322E-64E9-4AA9-AC5A-D3EB8AF5E4BA}" type="pres">
      <dgm:prSet presAssocID="{A9A61816-A17D-4205-BF38-42CD85AD2752}" presName="connTx" presStyleLbl="parChTrans1D2" presStyleIdx="0" presStyleCnt="6"/>
      <dgm:spPr/>
      <dgm:t>
        <a:bodyPr/>
        <a:lstStyle/>
        <a:p>
          <a:endParaRPr lang="ru-RU"/>
        </a:p>
      </dgm:t>
    </dgm:pt>
    <dgm:pt modelId="{6B4AC2FD-3525-425A-95FE-51DAABD88231}" type="pres">
      <dgm:prSet presAssocID="{92F7103C-EEE3-4D3B-A8FF-525BF9AA208F}" presName="root2" presStyleCnt="0"/>
      <dgm:spPr/>
      <dgm:t>
        <a:bodyPr/>
        <a:lstStyle/>
        <a:p>
          <a:endParaRPr lang="ru-RU"/>
        </a:p>
      </dgm:t>
    </dgm:pt>
    <dgm:pt modelId="{9390CDE2-378F-4FB8-B731-89BD3BE4ABD8}" type="pres">
      <dgm:prSet presAssocID="{92F7103C-EEE3-4D3B-A8FF-525BF9AA208F}" presName="LevelTwoTextNode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13537B5-A9F3-48B0-B83D-3F8910D3891D}" type="pres">
      <dgm:prSet presAssocID="{92F7103C-EEE3-4D3B-A8FF-525BF9AA208F}" presName="level3hierChild" presStyleCnt="0"/>
      <dgm:spPr/>
      <dgm:t>
        <a:bodyPr/>
        <a:lstStyle/>
        <a:p>
          <a:endParaRPr lang="ru-RU"/>
        </a:p>
      </dgm:t>
    </dgm:pt>
    <dgm:pt modelId="{CCB07D80-49C7-4B36-97AC-487587109835}" type="pres">
      <dgm:prSet presAssocID="{21F5E2FB-AE15-443C-8737-B833EFD7CC8A}" presName="conn2-1" presStyleLbl="parChTrans1D2" presStyleIdx="1" presStyleCnt="6"/>
      <dgm:spPr/>
      <dgm:t>
        <a:bodyPr/>
        <a:lstStyle/>
        <a:p>
          <a:endParaRPr lang="ru-RU"/>
        </a:p>
      </dgm:t>
    </dgm:pt>
    <dgm:pt modelId="{D4F8D13D-7A68-4D76-82AB-BCA7067E2B38}" type="pres">
      <dgm:prSet presAssocID="{21F5E2FB-AE15-443C-8737-B833EFD7CC8A}" presName="connTx" presStyleLbl="parChTrans1D2" presStyleIdx="1" presStyleCnt="6"/>
      <dgm:spPr/>
      <dgm:t>
        <a:bodyPr/>
        <a:lstStyle/>
        <a:p>
          <a:endParaRPr lang="ru-RU"/>
        </a:p>
      </dgm:t>
    </dgm:pt>
    <dgm:pt modelId="{C2E19D3A-8E5C-4E10-AA5F-F0BA0F161502}" type="pres">
      <dgm:prSet presAssocID="{AA2A3009-21F6-4E4E-854C-427E858143AE}" presName="root2" presStyleCnt="0"/>
      <dgm:spPr/>
      <dgm:t>
        <a:bodyPr/>
        <a:lstStyle/>
        <a:p>
          <a:endParaRPr lang="ru-RU"/>
        </a:p>
      </dgm:t>
    </dgm:pt>
    <dgm:pt modelId="{0092019C-C433-4519-8FB1-74C99B787125}" type="pres">
      <dgm:prSet presAssocID="{AA2A3009-21F6-4E4E-854C-427E858143AE}" presName="LevelTwoTextNode" presStyleLbl="node2" presStyleIdx="1" presStyleCnt="6" custScaleY="12990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7411C01-95EF-4708-B07E-031FE7BF0E2A}" type="pres">
      <dgm:prSet presAssocID="{AA2A3009-21F6-4E4E-854C-427E858143AE}" presName="level3hierChild" presStyleCnt="0"/>
      <dgm:spPr/>
      <dgm:t>
        <a:bodyPr/>
        <a:lstStyle/>
        <a:p>
          <a:endParaRPr lang="ru-RU"/>
        </a:p>
      </dgm:t>
    </dgm:pt>
    <dgm:pt modelId="{CCB26FC2-2D31-47CE-A771-F41430638F80}" type="pres">
      <dgm:prSet presAssocID="{9DC48F59-AB4E-40EC-96EA-9A20676E6DAA}" presName="conn2-1" presStyleLbl="parChTrans1D2" presStyleIdx="2" presStyleCnt="6"/>
      <dgm:spPr/>
      <dgm:t>
        <a:bodyPr/>
        <a:lstStyle/>
        <a:p>
          <a:endParaRPr lang="ru-RU"/>
        </a:p>
      </dgm:t>
    </dgm:pt>
    <dgm:pt modelId="{3A906A96-D301-4453-840F-D6D608F97688}" type="pres">
      <dgm:prSet presAssocID="{9DC48F59-AB4E-40EC-96EA-9A20676E6DAA}" presName="connTx" presStyleLbl="parChTrans1D2" presStyleIdx="2" presStyleCnt="6"/>
      <dgm:spPr/>
      <dgm:t>
        <a:bodyPr/>
        <a:lstStyle/>
        <a:p>
          <a:endParaRPr lang="ru-RU"/>
        </a:p>
      </dgm:t>
    </dgm:pt>
    <dgm:pt modelId="{9E76D503-04AF-4211-AA8F-461B24084D12}" type="pres">
      <dgm:prSet presAssocID="{0F1F441A-FD45-4B53-96EE-F587A2657CE1}" presName="root2" presStyleCnt="0"/>
      <dgm:spPr/>
      <dgm:t>
        <a:bodyPr/>
        <a:lstStyle/>
        <a:p>
          <a:endParaRPr lang="ru-RU"/>
        </a:p>
      </dgm:t>
    </dgm:pt>
    <dgm:pt modelId="{EBD8E221-468F-4815-B711-30638253E06B}" type="pres">
      <dgm:prSet presAssocID="{0F1F441A-FD45-4B53-96EE-F587A2657CE1}" presName="LevelTwoTextNode" presStyleLbl="node2" presStyleIdx="2" presStyleCnt="6" custLinFactNeighborX="49" custLinFactNeighborY="929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2882ABB-E37D-4248-85D7-5BBC776BFDEE}" type="pres">
      <dgm:prSet presAssocID="{0F1F441A-FD45-4B53-96EE-F587A2657CE1}" presName="level3hierChild" presStyleCnt="0"/>
      <dgm:spPr/>
      <dgm:t>
        <a:bodyPr/>
        <a:lstStyle/>
        <a:p>
          <a:endParaRPr lang="ru-RU"/>
        </a:p>
      </dgm:t>
    </dgm:pt>
    <dgm:pt modelId="{561FC0C9-075C-4303-ADA3-4D8EC2283D02}" type="pres">
      <dgm:prSet presAssocID="{D40F4660-1B2E-41C0-80AB-E56F194F8FA6}" presName="conn2-1" presStyleLbl="parChTrans1D2" presStyleIdx="3" presStyleCnt="6"/>
      <dgm:spPr/>
      <dgm:t>
        <a:bodyPr/>
        <a:lstStyle/>
        <a:p>
          <a:endParaRPr lang="ru-RU"/>
        </a:p>
      </dgm:t>
    </dgm:pt>
    <dgm:pt modelId="{07ED2BF3-B479-42C4-ADCC-8BA0DC3A8130}" type="pres">
      <dgm:prSet presAssocID="{D40F4660-1B2E-41C0-80AB-E56F194F8FA6}" presName="connTx" presStyleLbl="parChTrans1D2" presStyleIdx="3" presStyleCnt="6"/>
      <dgm:spPr/>
      <dgm:t>
        <a:bodyPr/>
        <a:lstStyle/>
        <a:p>
          <a:endParaRPr lang="ru-RU"/>
        </a:p>
      </dgm:t>
    </dgm:pt>
    <dgm:pt modelId="{8D790D96-9177-47D2-AB76-C5CEB712305B}" type="pres">
      <dgm:prSet presAssocID="{592F7D17-F421-4765-AD2D-D63BCCE35813}" presName="root2" presStyleCnt="0"/>
      <dgm:spPr/>
      <dgm:t>
        <a:bodyPr/>
        <a:lstStyle/>
        <a:p>
          <a:endParaRPr lang="ru-RU"/>
        </a:p>
      </dgm:t>
    </dgm:pt>
    <dgm:pt modelId="{A59E6006-0E7D-4765-8C9B-4B0AAB87EF61}" type="pres">
      <dgm:prSet presAssocID="{592F7D17-F421-4765-AD2D-D63BCCE35813}" presName="LevelTwoTextNode" presStyleLbl="node2" presStyleIdx="3" presStyleCnt="6" custScaleY="20771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7A54C54-1EBB-403E-832E-3754FCCEA411}" type="pres">
      <dgm:prSet presAssocID="{592F7D17-F421-4765-AD2D-D63BCCE35813}" presName="level3hierChild" presStyleCnt="0"/>
      <dgm:spPr/>
      <dgm:t>
        <a:bodyPr/>
        <a:lstStyle/>
        <a:p>
          <a:endParaRPr lang="ru-RU"/>
        </a:p>
      </dgm:t>
    </dgm:pt>
    <dgm:pt modelId="{0261DF90-9682-4C46-9041-4D5D305F5776}" type="pres">
      <dgm:prSet presAssocID="{87CA5C8F-D775-4C86-A175-8AD700C6253C}" presName="conn2-1" presStyleLbl="parChTrans1D2" presStyleIdx="4" presStyleCnt="6"/>
      <dgm:spPr/>
      <dgm:t>
        <a:bodyPr/>
        <a:lstStyle/>
        <a:p>
          <a:endParaRPr lang="ru-RU"/>
        </a:p>
      </dgm:t>
    </dgm:pt>
    <dgm:pt modelId="{DCB355D7-42B0-4DC3-A6FA-831DFE299688}" type="pres">
      <dgm:prSet presAssocID="{87CA5C8F-D775-4C86-A175-8AD700C6253C}" presName="connTx" presStyleLbl="parChTrans1D2" presStyleIdx="4" presStyleCnt="6"/>
      <dgm:spPr/>
      <dgm:t>
        <a:bodyPr/>
        <a:lstStyle/>
        <a:p>
          <a:endParaRPr lang="ru-RU"/>
        </a:p>
      </dgm:t>
    </dgm:pt>
    <dgm:pt modelId="{B5FDBE3D-27A9-4531-B6AD-7D682409207F}" type="pres">
      <dgm:prSet presAssocID="{C6FAC3B1-376C-4222-89F6-383C7F3189BF}" presName="root2" presStyleCnt="0"/>
      <dgm:spPr/>
      <dgm:t>
        <a:bodyPr/>
        <a:lstStyle/>
        <a:p>
          <a:endParaRPr lang="ru-RU"/>
        </a:p>
      </dgm:t>
    </dgm:pt>
    <dgm:pt modelId="{D796B7DD-A191-4FCB-8FD3-9E4C5D4A9D43}" type="pres">
      <dgm:prSet presAssocID="{C6FAC3B1-376C-4222-89F6-383C7F3189BF}" presName="LevelTwoTextNode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DA07973-B3B6-49E9-97EC-16E3EF1A8712}" type="pres">
      <dgm:prSet presAssocID="{C6FAC3B1-376C-4222-89F6-383C7F3189BF}" presName="level3hierChild" presStyleCnt="0"/>
      <dgm:spPr/>
      <dgm:t>
        <a:bodyPr/>
        <a:lstStyle/>
        <a:p>
          <a:endParaRPr lang="ru-RU"/>
        </a:p>
      </dgm:t>
    </dgm:pt>
    <dgm:pt modelId="{0E933816-9E3F-43A7-A587-51E1FA210090}" type="pres">
      <dgm:prSet presAssocID="{168EF9B2-D15B-4B63-8C13-68003A3F30E1}" presName="conn2-1" presStyleLbl="parChTrans1D2" presStyleIdx="5" presStyleCnt="6"/>
      <dgm:spPr/>
      <dgm:t>
        <a:bodyPr/>
        <a:lstStyle/>
        <a:p>
          <a:endParaRPr lang="ru-RU"/>
        </a:p>
      </dgm:t>
    </dgm:pt>
    <dgm:pt modelId="{E36E0E3A-2E3B-4EC9-8806-837FDF172197}" type="pres">
      <dgm:prSet presAssocID="{168EF9B2-D15B-4B63-8C13-68003A3F30E1}" presName="connTx" presStyleLbl="parChTrans1D2" presStyleIdx="5" presStyleCnt="6"/>
      <dgm:spPr/>
      <dgm:t>
        <a:bodyPr/>
        <a:lstStyle/>
        <a:p>
          <a:endParaRPr lang="ru-RU"/>
        </a:p>
      </dgm:t>
    </dgm:pt>
    <dgm:pt modelId="{658FA1F5-F6CE-41AF-A46D-3ABDE77BEC52}" type="pres">
      <dgm:prSet presAssocID="{857C0C66-3C61-4510-9434-8B7366C38394}" presName="root2" presStyleCnt="0"/>
      <dgm:spPr/>
      <dgm:t>
        <a:bodyPr/>
        <a:lstStyle/>
        <a:p>
          <a:endParaRPr lang="ru-RU"/>
        </a:p>
      </dgm:t>
    </dgm:pt>
    <dgm:pt modelId="{11878937-331B-44B2-B7F4-62EC51B44FDE}" type="pres">
      <dgm:prSet presAssocID="{857C0C66-3C61-4510-9434-8B7366C38394}" presName="LevelTwoTextNode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187E7A-4D99-4A6E-869F-5C486D16DEBD}" type="pres">
      <dgm:prSet presAssocID="{857C0C66-3C61-4510-9434-8B7366C38394}" presName="level3hierChild" presStyleCnt="0"/>
      <dgm:spPr/>
      <dgm:t>
        <a:bodyPr/>
        <a:lstStyle/>
        <a:p>
          <a:endParaRPr lang="ru-RU"/>
        </a:p>
      </dgm:t>
    </dgm:pt>
  </dgm:ptLst>
  <dgm:cxnLst>
    <dgm:cxn modelId="{ABF88B41-41FA-4AE0-9EC9-94194ED7D471}" type="presOf" srcId="{9DC48F59-AB4E-40EC-96EA-9A20676E6DAA}" destId="{CCB26FC2-2D31-47CE-A771-F41430638F80}" srcOrd="0" destOrd="0" presId="urn:microsoft.com/office/officeart/2005/8/layout/hierarchy2"/>
    <dgm:cxn modelId="{0CED44B8-D770-450F-9332-F81B29BE696B}" srcId="{6EAF9430-BFB9-49B1-962F-144B7FE84390}" destId="{857C0C66-3C61-4510-9434-8B7366C38394}" srcOrd="5" destOrd="0" parTransId="{168EF9B2-D15B-4B63-8C13-68003A3F30E1}" sibTransId="{C97E34F6-E4D4-4209-84AB-92FEA2C860C5}"/>
    <dgm:cxn modelId="{EFFF1729-91BA-414F-81DB-BDAC2B51919F}" type="presOf" srcId="{168EF9B2-D15B-4B63-8C13-68003A3F30E1}" destId="{0E933816-9E3F-43A7-A587-51E1FA210090}" srcOrd="0" destOrd="0" presId="urn:microsoft.com/office/officeart/2005/8/layout/hierarchy2"/>
    <dgm:cxn modelId="{15A5BE23-AB9F-463B-B80B-E8F5C9C2A899}" type="presOf" srcId="{21F5E2FB-AE15-443C-8737-B833EFD7CC8A}" destId="{CCB07D80-49C7-4B36-97AC-487587109835}" srcOrd="0" destOrd="0" presId="urn:microsoft.com/office/officeart/2005/8/layout/hierarchy2"/>
    <dgm:cxn modelId="{52BC39D6-43EE-4621-9961-E90D38F2A461}" srcId="{6EAF9430-BFB9-49B1-962F-144B7FE84390}" destId="{0F1F441A-FD45-4B53-96EE-F587A2657CE1}" srcOrd="2" destOrd="0" parTransId="{9DC48F59-AB4E-40EC-96EA-9A20676E6DAA}" sibTransId="{8BC84AC6-91A2-4371-A538-531A1050CB53}"/>
    <dgm:cxn modelId="{C7A504F4-058A-491C-A5CB-2D5D9B2DC21A}" type="presOf" srcId="{21F5E2FB-AE15-443C-8737-B833EFD7CC8A}" destId="{D4F8D13D-7A68-4D76-82AB-BCA7067E2B38}" srcOrd="1" destOrd="0" presId="urn:microsoft.com/office/officeart/2005/8/layout/hierarchy2"/>
    <dgm:cxn modelId="{12C06F81-3CB4-41AD-875F-B662DB38A3E9}" srcId="{6EAF9430-BFB9-49B1-962F-144B7FE84390}" destId="{AA2A3009-21F6-4E4E-854C-427E858143AE}" srcOrd="1" destOrd="0" parTransId="{21F5E2FB-AE15-443C-8737-B833EFD7CC8A}" sibTransId="{E1BC229B-9C52-4770-84F6-C4721DB44E4F}"/>
    <dgm:cxn modelId="{FB3C43E3-F8D6-43B4-BEEE-315CFA4BFE09}" type="presOf" srcId="{D40F4660-1B2E-41C0-80AB-E56F194F8FA6}" destId="{07ED2BF3-B479-42C4-ADCC-8BA0DC3A8130}" srcOrd="1" destOrd="0" presId="urn:microsoft.com/office/officeart/2005/8/layout/hierarchy2"/>
    <dgm:cxn modelId="{EC83D7FC-5CBE-4B8C-B109-BDBA2A3BC2AF}" srcId="{6ACEA738-A43B-4447-B114-DE0D6F6CF9E8}" destId="{6EAF9430-BFB9-49B1-962F-144B7FE84390}" srcOrd="0" destOrd="0" parTransId="{3DFC23FE-085C-4839-AB82-0C92010D3260}" sibTransId="{61E2FAF6-4A62-4449-8210-310191AB0689}"/>
    <dgm:cxn modelId="{C927FFBF-7396-4150-848F-8A6D0CECA536}" type="presOf" srcId="{A9A61816-A17D-4205-BF38-42CD85AD2752}" destId="{802E322E-64E9-4AA9-AC5A-D3EB8AF5E4BA}" srcOrd="1" destOrd="0" presId="urn:microsoft.com/office/officeart/2005/8/layout/hierarchy2"/>
    <dgm:cxn modelId="{E301A5EA-3E7C-4614-AB45-91A6E35088BF}" type="presOf" srcId="{87CA5C8F-D775-4C86-A175-8AD700C6253C}" destId="{DCB355D7-42B0-4DC3-A6FA-831DFE299688}" srcOrd="1" destOrd="0" presId="urn:microsoft.com/office/officeart/2005/8/layout/hierarchy2"/>
    <dgm:cxn modelId="{23055CCF-A851-42B6-90F1-F341AA7170C7}" type="presOf" srcId="{9DC48F59-AB4E-40EC-96EA-9A20676E6DAA}" destId="{3A906A96-D301-4453-840F-D6D608F97688}" srcOrd="1" destOrd="0" presId="urn:microsoft.com/office/officeart/2005/8/layout/hierarchy2"/>
    <dgm:cxn modelId="{478011DA-4221-4716-B6C0-AD4B3778E315}" srcId="{6EAF9430-BFB9-49B1-962F-144B7FE84390}" destId="{592F7D17-F421-4765-AD2D-D63BCCE35813}" srcOrd="3" destOrd="0" parTransId="{D40F4660-1B2E-41C0-80AB-E56F194F8FA6}" sibTransId="{9A434943-0F40-4228-A286-4F912C3DB2B8}"/>
    <dgm:cxn modelId="{47DED6D7-01AB-46FA-BD19-A19F7471804C}" srcId="{6EAF9430-BFB9-49B1-962F-144B7FE84390}" destId="{92F7103C-EEE3-4D3B-A8FF-525BF9AA208F}" srcOrd="0" destOrd="0" parTransId="{A9A61816-A17D-4205-BF38-42CD85AD2752}" sibTransId="{2BD37180-F032-484E-95CC-C77941F05FEA}"/>
    <dgm:cxn modelId="{F128CF40-5E19-4936-8E49-76CCB9C3B105}" type="presOf" srcId="{A9A61816-A17D-4205-BF38-42CD85AD2752}" destId="{64D0CDCB-BB46-45EF-8939-70A50B00899A}" srcOrd="0" destOrd="0" presId="urn:microsoft.com/office/officeart/2005/8/layout/hierarchy2"/>
    <dgm:cxn modelId="{7EDB0C37-092C-4E1F-A996-F6EC7C67BD12}" type="presOf" srcId="{592F7D17-F421-4765-AD2D-D63BCCE35813}" destId="{A59E6006-0E7D-4765-8C9B-4B0AAB87EF61}" srcOrd="0" destOrd="0" presId="urn:microsoft.com/office/officeart/2005/8/layout/hierarchy2"/>
    <dgm:cxn modelId="{7726CCF3-3D28-4DB6-9A1E-9B9606D7CBE0}" type="presOf" srcId="{6ACEA738-A43B-4447-B114-DE0D6F6CF9E8}" destId="{B2308B59-80BB-4F5D-B1B6-51464385E3DD}" srcOrd="0" destOrd="0" presId="urn:microsoft.com/office/officeart/2005/8/layout/hierarchy2"/>
    <dgm:cxn modelId="{F49B81F7-3338-4738-B972-187F5CF89A2C}" type="presOf" srcId="{6EAF9430-BFB9-49B1-962F-144B7FE84390}" destId="{E48578FF-5023-4741-86BE-20188D9395FC}" srcOrd="0" destOrd="0" presId="urn:microsoft.com/office/officeart/2005/8/layout/hierarchy2"/>
    <dgm:cxn modelId="{70D1609D-2B2A-4DB3-8F40-AC3B501CDB2E}" type="presOf" srcId="{C6FAC3B1-376C-4222-89F6-383C7F3189BF}" destId="{D796B7DD-A191-4FCB-8FD3-9E4C5D4A9D43}" srcOrd="0" destOrd="0" presId="urn:microsoft.com/office/officeart/2005/8/layout/hierarchy2"/>
    <dgm:cxn modelId="{1D49A1E9-9E46-487D-A982-8BEC9356FA18}" type="presOf" srcId="{D40F4660-1B2E-41C0-80AB-E56F194F8FA6}" destId="{561FC0C9-075C-4303-ADA3-4D8EC2283D02}" srcOrd="0" destOrd="0" presId="urn:microsoft.com/office/officeart/2005/8/layout/hierarchy2"/>
    <dgm:cxn modelId="{7904108E-1F42-4086-BE62-33EEC6798A2A}" type="presOf" srcId="{168EF9B2-D15B-4B63-8C13-68003A3F30E1}" destId="{E36E0E3A-2E3B-4EC9-8806-837FDF172197}" srcOrd="1" destOrd="0" presId="urn:microsoft.com/office/officeart/2005/8/layout/hierarchy2"/>
    <dgm:cxn modelId="{FE10D6B8-2A68-4374-B498-A67382C35F73}" type="presOf" srcId="{87CA5C8F-D775-4C86-A175-8AD700C6253C}" destId="{0261DF90-9682-4C46-9041-4D5D305F5776}" srcOrd="0" destOrd="0" presId="urn:microsoft.com/office/officeart/2005/8/layout/hierarchy2"/>
    <dgm:cxn modelId="{7E958E31-1AC6-4E5D-83DC-2CDDF9C9A62F}" type="presOf" srcId="{92F7103C-EEE3-4D3B-A8FF-525BF9AA208F}" destId="{9390CDE2-378F-4FB8-B731-89BD3BE4ABD8}" srcOrd="0" destOrd="0" presId="urn:microsoft.com/office/officeart/2005/8/layout/hierarchy2"/>
    <dgm:cxn modelId="{467B3B93-2F19-4E1A-9932-5999B6AAE730}" type="presOf" srcId="{AA2A3009-21F6-4E4E-854C-427E858143AE}" destId="{0092019C-C433-4519-8FB1-74C99B787125}" srcOrd="0" destOrd="0" presId="urn:microsoft.com/office/officeart/2005/8/layout/hierarchy2"/>
    <dgm:cxn modelId="{902BA18E-1C6D-4412-ADA4-2E4651BDA591}" type="presOf" srcId="{857C0C66-3C61-4510-9434-8B7366C38394}" destId="{11878937-331B-44B2-B7F4-62EC51B44FDE}" srcOrd="0" destOrd="0" presId="urn:microsoft.com/office/officeart/2005/8/layout/hierarchy2"/>
    <dgm:cxn modelId="{23876B63-127A-49DE-BAEC-73200D035038}" srcId="{6EAF9430-BFB9-49B1-962F-144B7FE84390}" destId="{C6FAC3B1-376C-4222-89F6-383C7F3189BF}" srcOrd="4" destOrd="0" parTransId="{87CA5C8F-D775-4C86-A175-8AD700C6253C}" sibTransId="{C6305BF4-9EEA-4DED-9180-A87D76EDCD17}"/>
    <dgm:cxn modelId="{F7FB8F87-5F39-4C39-82EE-22E489F511B7}" type="presOf" srcId="{0F1F441A-FD45-4B53-96EE-F587A2657CE1}" destId="{EBD8E221-468F-4815-B711-30638253E06B}" srcOrd="0" destOrd="0" presId="urn:microsoft.com/office/officeart/2005/8/layout/hierarchy2"/>
    <dgm:cxn modelId="{3F344270-3525-41DE-8A1C-ED08938B2052}" type="presParOf" srcId="{B2308B59-80BB-4F5D-B1B6-51464385E3DD}" destId="{C3A0FD96-70FB-4420-9A8D-41350DB7AE98}" srcOrd="0" destOrd="0" presId="urn:microsoft.com/office/officeart/2005/8/layout/hierarchy2"/>
    <dgm:cxn modelId="{E08E8CAA-F9F3-4266-B976-6C04EEC47DD4}" type="presParOf" srcId="{C3A0FD96-70FB-4420-9A8D-41350DB7AE98}" destId="{E48578FF-5023-4741-86BE-20188D9395FC}" srcOrd="0" destOrd="0" presId="urn:microsoft.com/office/officeart/2005/8/layout/hierarchy2"/>
    <dgm:cxn modelId="{1F534A94-45FC-4134-8BBD-62BE01F8D9DB}" type="presParOf" srcId="{C3A0FD96-70FB-4420-9A8D-41350DB7AE98}" destId="{C595982F-D761-48A3-9AA1-77DDF0290CE8}" srcOrd="1" destOrd="0" presId="urn:microsoft.com/office/officeart/2005/8/layout/hierarchy2"/>
    <dgm:cxn modelId="{C764FFF8-6E23-4F60-87D9-C14EAD706BD2}" type="presParOf" srcId="{C595982F-D761-48A3-9AA1-77DDF0290CE8}" destId="{64D0CDCB-BB46-45EF-8939-70A50B00899A}" srcOrd="0" destOrd="0" presId="urn:microsoft.com/office/officeart/2005/8/layout/hierarchy2"/>
    <dgm:cxn modelId="{9357196F-D065-4B2A-BCE2-F02318763D39}" type="presParOf" srcId="{64D0CDCB-BB46-45EF-8939-70A50B00899A}" destId="{802E322E-64E9-4AA9-AC5A-D3EB8AF5E4BA}" srcOrd="0" destOrd="0" presId="urn:microsoft.com/office/officeart/2005/8/layout/hierarchy2"/>
    <dgm:cxn modelId="{29F75574-71C6-41A9-BBA1-B38A269A933F}" type="presParOf" srcId="{C595982F-D761-48A3-9AA1-77DDF0290CE8}" destId="{6B4AC2FD-3525-425A-95FE-51DAABD88231}" srcOrd="1" destOrd="0" presId="urn:microsoft.com/office/officeart/2005/8/layout/hierarchy2"/>
    <dgm:cxn modelId="{2309B071-376F-45A3-A0F1-53226DDC646D}" type="presParOf" srcId="{6B4AC2FD-3525-425A-95FE-51DAABD88231}" destId="{9390CDE2-378F-4FB8-B731-89BD3BE4ABD8}" srcOrd="0" destOrd="0" presId="urn:microsoft.com/office/officeart/2005/8/layout/hierarchy2"/>
    <dgm:cxn modelId="{A99865CC-6ACC-43DD-BD57-BE05C9F2AD2C}" type="presParOf" srcId="{6B4AC2FD-3525-425A-95FE-51DAABD88231}" destId="{413537B5-A9F3-48B0-B83D-3F8910D3891D}" srcOrd="1" destOrd="0" presId="urn:microsoft.com/office/officeart/2005/8/layout/hierarchy2"/>
    <dgm:cxn modelId="{7D1A3935-C8E8-4767-B0E4-662CD72E8406}" type="presParOf" srcId="{C595982F-D761-48A3-9AA1-77DDF0290CE8}" destId="{CCB07D80-49C7-4B36-97AC-487587109835}" srcOrd="2" destOrd="0" presId="urn:microsoft.com/office/officeart/2005/8/layout/hierarchy2"/>
    <dgm:cxn modelId="{30C602A6-4B72-4055-AD79-98F745B06F07}" type="presParOf" srcId="{CCB07D80-49C7-4B36-97AC-487587109835}" destId="{D4F8D13D-7A68-4D76-82AB-BCA7067E2B38}" srcOrd="0" destOrd="0" presId="urn:microsoft.com/office/officeart/2005/8/layout/hierarchy2"/>
    <dgm:cxn modelId="{95ACF698-F100-4FD6-8003-D08F9051B759}" type="presParOf" srcId="{C595982F-D761-48A3-9AA1-77DDF0290CE8}" destId="{C2E19D3A-8E5C-4E10-AA5F-F0BA0F161502}" srcOrd="3" destOrd="0" presId="urn:microsoft.com/office/officeart/2005/8/layout/hierarchy2"/>
    <dgm:cxn modelId="{30C056DD-19CC-476F-B3BE-9612AD27C43D}" type="presParOf" srcId="{C2E19D3A-8E5C-4E10-AA5F-F0BA0F161502}" destId="{0092019C-C433-4519-8FB1-74C99B787125}" srcOrd="0" destOrd="0" presId="urn:microsoft.com/office/officeart/2005/8/layout/hierarchy2"/>
    <dgm:cxn modelId="{44349EEC-8393-48A0-8EE4-ECB4D7FC3572}" type="presParOf" srcId="{C2E19D3A-8E5C-4E10-AA5F-F0BA0F161502}" destId="{17411C01-95EF-4708-B07E-031FE7BF0E2A}" srcOrd="1" destOrd="0" presId="urn:microsoft.com/office/officeart/2005/8/layout/hierarchy2"/>
    <dgm:cxn modelId="{3E5E8F5D-2DCC-4727-8434-0E70565B1D0F}" type="presParOf" srcId="{C595982F-D761-48A3-9AA1-77DDF0290CE8}" destId="{CCB26FC2-2D31-47CE-A771-F41430638F80}" srcOrd="4" destOrd="0" presId="urn:microsoft.com/office/officeart/2005/8/layout/hierarchy2"/>
    <dgm:cxn modelId="{A4FE9E80-F471-4A48-9F9E-C2A7B9E69FFE}" type="presParOf" srcId="{CCB26FC2-2D31-47CE-A771-F41430638F80}" destId="{3A906A96-D301-4453-840F-D6D608F97688}" srcOrd="0" destOrd="0" presId="urn:microsoft.com/office/officeart/2005/8/layout/hierarchy2"/>
    <dgm:cxn modelId="{47F86C92-6AB7-48C2-A4B0-0228C2357B16}" type="presParOf" srcId="{C595982F-D761-48A3-9AA1-77DDF0290CE8}" destId="{9E76D503-04AF-4211-AA8F-461B24084D12}" srcOrd="5" destOrd="0" presId="urn:microsoft.com/office/officeart/2005/8/layout/hierarchy2"/>
    <dgm:cxn modelId="{65770345-EBF1-4E14-80B7-363CB9E1B20D}" type="presParOf" srcId="{9E76D503-04AF-4211-AA8F-461B24084D12}" destId="{EBD8E221-468F-4815-B711-30638253E06B}" srcOrd="0" destOrd="0" presId="urn:microsoft.com/office/officeart/2005/8/layout/hierarchy2"/>
    <dgm:cxn modelId="{E136AA9D-302A-4602-A5D3-2786C4BE46E4}" type="presParOf" srcId="{9E76D503-04AF-4211-AA8F-461B24084D12}" destId="{F2882ABB-E37D-4248-85D7-5BBC776BFDEE}" srcOrd="1" destOrd="0" presId="urn:microsoft.com/office/officeart/2005/8/layout/hierarchy2"/>
    <dgm:cxn modelId="{5D856730-83C5-4318-B72F-B114DA9D9AB4}" type="presParOf" srcId="{C595982F-D761-48A3-9AA1-77DDF0290CE8}" destId="{561FC0C9-075C-4303-ADA3-4D8EC2283D02}" srcOrd="6" destOrd="0" presId="urn:microsoft.com/office/officeart/2005/8/layout/hierarchy2"/>
    <dgm:cxn modelId="{36A8B934-86E7-41CA-909C-E6B9D9D0D4AD}" type="presParOf" srcId="{561FC0C9-075C-4303-ADA3-4D8EC2283D02}" destId="{07ED2BF3-B479-42C4-ADCC-8BA0DC3A8130}" srcOrd="0" destOrd="0" presId="urn:microsoft.com/office/officeart/2005/8/layout/hierarchy2"/>
    <dgm:cxn modelId="{24D6B2CE-742C-4A2E-841B-49DFD50F7A6C}" type="presParOf" srcId="{C595982F-D761-48A3-9AA1-77DDF0290CE8}" destId="{8D790D96-9177-47D2-AB76-C5CEB712305B}" srcOrd="7" destOrd="0" presId="urn:microsoft.com/office/officeart/2005/8/layout/hierarchy2"/>
    <dgm:cxn modelId="{5116DB48-F494-4A0D-8D64-349FFEBD1277}" type="presParOf" srcId="{8D790D96-9177-47D2-AB76-C5CEB712305B}" destId="{A59E6006-0E7D-4765-8C9B-4B0AAB87EF61}" srcOrd="0" destOrd="0" presId="urn:microsoft.com/office/officeart/2005/8/layout/hierarchy2"/>
    <dgm:cxn modelId="{819BE817-AA76-449F-98A7-297FD6FD6EB9}" type="presParOf" srcId="{8D790D96-9177-47D2-AB76-C5CEB712305B}" destId="{C7A54C54-1EBB-403E-832E-3754FCCEA411}" srcOrd="1" destOrd="0" presId="urn:microsoft.com/office/officeart/2005/8/layout/hierarchy2"/>
    <dgm:cxn modelId="{1C4320A4-80E7-4998-8951-56DD4FBB8616}" type="presParOf" srcId="{C595982F-D761-48A3-9AA1-77DDF0290CE8}" destId="{0261DF90-9682-4C46-9041-4D5D305F5776}" srcOrd="8" destOrd="0" presId="urn:microsoft.com/office/officeart/2005/8/layout/hierarchy2"/>
    <dgm:cxn modelId="{34397297-0113-40FE-B81B-A37FE48F12A3}" type="presParOf" srcId="{0261DF90-9682-4C46-9041-4D5D305F5776}" destId="{DCB355D7-42B0-4DC3-A6FA-831DFE299688}" srcOrd="0" destOrd="0" presId="urn:microsoft.com/office/officeart/2005/8/layout/hierarchy2"/>
    <dgm:cxn modelId="{810D33C7-29A5-45C7-B8C5-5B3AAE4CEAD4}" type="presParOf" srcId="{C595982F-D761-48A3-9AA1-77DDF0290CE8}" destId="{B5FDBE3D-27A9-4531-B6AD-7D682409207F}" srcOrd="9" destOrd="0" presId="urn:microsoft.com/office/officeart/2005/8/layout/hierarchy2"/>
    <dgm:cxn modelId="{BEA407DD-24D8-4679-B78A-AC18E1C758F5}" type="presParOf" srcId="{B5FDBE3D-27A9-4531-B6AD-7D682409207F}" destId="{D796B7DD-A191-4FCB-8FD3-9E4C5D4A9D43}" srcOrd="0" destOrd="0" presId="urn:microsoft.com/office/officeart/2005/8/layout/hierarchy2"/>
    <dgm:cxn modelId="{61B978CA-2169-4A33-82D2-FC8E970EE1DF}" type="presParOf" srcId="{B5FDBE3D-27A9-4531-B6AD-7D682409207F}" destId="{6DA07973-B3B6-49E9-97EC-16E3EF1A8712}" srcOrd="1" destOrd="0" presId="urn:microsoft.com/office/officeart/2005/8/layout/hierarchy2"/>
    <dgm:cxn modelId="{6D719F19-8142-4A81-90A4-180D6FD7BA8C}" type="presParOf" srcId="{C595982F-D761-48A3-9AA1-77DDF0290CE8}" destId="{0E933816-9E3F-43A7-A587-51E1FA210090}" srcOrd="10" destOrd="0" presId="urn:microsoft.com/office/officeart/2005/8/layout/hierarchy2"/>
    <dgm:cxn modelId="{80766B99-8B3D-4A55-9465-E4E71338682D}" type="presParOf" srcId="{0E933816-9E3F-43A7-A587-51E1FA210090}" destId="{E36E0E3A-2E3B-4EC9-8806-837FDF172197}" srcOrd="0" destOrd="0" presId="urn:microsoft.com/office/officeart/2005/8/layout/hierarchy2"/>
    <dgm:cxn modelId="{87C2C7DD-1AD0-4E90-AB36-343393ED7020}" type="presParOf" srcId="{C595982F-D761-48A3-9AA1-77DDF0290CE8}" destId="{658FA1F5-F6CE-41AF-A46D-3ABDE77BEC52}" srcOrd="11" destOrd="0" presId="urn:microsoft.com/office/officeart/2005/8/layout/hierarchy2"/>
    <dgm:cxn modelId="{C9C64B92-862E-4852-AA67-233CE4E5CE55}" type="presParOf" srcId="{658FA1F5-F6CE-41AF-A46D-3ABDE77BEC52}" destId="{11878937-331B-44B2-B7F4-62EC51B44FDE}" srcOrd="0" destOrd="0" presId="urn:microsoft.com/office/officeart/2005/8/layout/hierarchy2"/>
    <dgm:cxn modelId="{C0413246-35C5-4259-852F-E5CF7DC03A0D}" type="presParOf" srcId="{658FA1F5-F6CE-41AF-A46D-3ABDE77BEC52}" destId="{5B187E7A-4D99-4A6E-869F-5C486D16DEB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8578FF-5023-4741-86BE-20188D9395FC}">
      <dsp:nvSpPr>
        <dsp:cNvPr id="0" name=""/>
        <dsp:cNvSpPr/>
      </dsp:nvSpPr>
      <dsp:spPr>
        <a:xfrm>
          <a:off x="785818" y="2286015"/>
          <a:ext cx="2776401" cy="19596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u="sng" kern="1200" dirty="0" smtClean="0">
              <a:latin typeface="Times New Roman" pitchFamily="18" charset="0"/>
              <a:cs typeface="Times New Roman" pitchFamily="18" charset="0"/>
            </a:rPr>
            <a:t>Император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>
              <a:latin typeface="Times New Roman" pitchFamily="18" charset="0"/>
              <a:cs typeface="Times New Roman" pitchFamily="18" charset="0"/>
            </a:rPr>
            <a:t>обладает всей полнотой власти </a:t>
          </a:r>
          <a:endParaRPr lang="ru-RU" sz="3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85818" y="2286015"/>
        <a:ext cx="2776401" cy="1959695"/>
      </dsp:txXfrm>
    </dsp:sp>
    <dsp:sp modelId="{64D0CDCB-BB46-45EF-8939-70A50B00899A}">
      <dsp:nvSpPr>
        <dsp:cNvPr id="0" name=""/>
        <dsp:cNvSpPr/>
      </dsp:nvSpPr>
      <dsp:spPr>
        <a:xfrm rot="17816750">
          <a:off x="2686837" y="1827820"/>
          <a:ext cx="3201531" cy="22126"/>
        </a:xfrm>
        <a:custGeom>
          <a:avLst/>
          <a:gdLst/>
          <a:ahLst/>
          <a:cxnLst/>
          <a:rect l="0" t="0" r="0" b="0"/>
          <a:pathLst>
            <a:path>
              <a:moveTo>
                <a:pt x="0" y="11063"/>
              </a:moveTo>
              <a:lnTo>
                <a:pt x="3201531" y="110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/>
        </a:p>
      </dsp:txBody>
      <dsp:txXfrm rot="17816750">
        <a:off x="4207565" y="1758845"/>
        <a:ext cx="160076" cy="160076"/>
      </dsp:txXfrm>
    </dsp:sp>
    <dsp:sp modelId="{9390CDE2-378F-4FB8-B731-89BD3BE4ABD8}">
      <dsp:nvSpPr>
        <dsp:cNvPr id="0" name=""/>
        <dsp:cNvSpPr/>
      </dsp:nvSpPr>
      <dsp:spPr>
        <a:xfrm>
          <a:off x="5012986" y="3560"/>
          <a:ext cx="1633378" cy="8166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0" u="sng" kern="1200" dirty="0" smtClean="0">
              <a:latin typeface="Times New Roman" pitchFamily="18" charset="0"/>
              <a:cs typeface="Times New Roman" pitchFamily="18" charset="0"/>
            </a:rPr>
            <a:t>Комитет министров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(законосовещательный орган)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012986" y="3560"/>
        <a:ext cx="1633378" cy="816689"/>
      </dsp:txXfrm>
    </dsp:sp>
    <dsp:sp modelId="{CCB07D80-49C7-4B36-97AC-487587109835}">
      <dsp:nvSpPr>
        <dsp:cNvPr id="0" name=""/>
        <dsp:cNvSpPr/>
      </dsp:nvSpPr>
      <dsp:spPr>
        <a:xfrm rot="18538959">
          <a:off x="3134526" y="2358470"/>
          <a:ext cx="2306154" cy="22126"/>
        </a:xfrm>
        <a:custGeom>
          <a:avLst/>
          <a:gdLst/>
          <a:ahLst/>
          <a:cxnLst/>
          <a:rect l="0" t="0" r="0" b="0"/>
          <a:pathLst>
            <a:path>
              <a:moveTo>
                <a:pt x="0" y="11063"/>
              </a:moveTo>
              <a:lnTo>
                <a:pt x="2306154" y="110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dirty="0"/>
        </a:p>
      </dsp:txBody>
      <dsp:txXfrm rot="18538959">
        <a:off x="4229949" y="2311880"/>
        <a:ext cx="115307" cy="115307"/>
      </dsp:txXfrm>
    </dsp:sp>
    <dsp:sp modelId="{0092019C-C433-4519-8FB1-74C99B787125}">
      <dsp:nvSpPr>
        <dsp:cNvPr id="0" name=""/>
        <dsp:cNvSpPr/>
      </dsp:nvSpPr>
      <dsp:spPr>
        <a:xfrm>
          <a:off x="5012986" y="942752"/>
          <a:ext cx="1633378" cy="10609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u="sng" kern="1200" dirty="0" smtClean="0">
              <a:latin typeface="Times New Roman" pitchFamily="18" charset="0"/>
              <a:cs typeface="Times New Roman" pitchFamily="18" charset="0"/>
            </a:rPr>
            <a:t>Государственный совет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(высший законосовещательный орган)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012986" y="942752"/>
        <a:ext cx="1633378" cy="1060904"/>
      </dsp:txXfrm>
    </dsp:sp>
    <dsp:sp modelId="{CCB26FC2-2D31-47CE-A771-F41430638F80}">
      <dsp:nvSpPr>
        <dsp:cNvPr id="0" name=""/>
        <dsp:cNvSpPr/>
      </dsp:nvSpPr>
      <dsp:spPr>
        <a:xfrm rot="20141908">
          <a:off x="3491657" y="2927072"/>
          <a:ext cx="1592692" cy="22126"/>
        </a:xfrm>
        <a:custGeom>
          <a:avLst/>
          <a:gdLst/>
          <a:ahLst/>
          <a:cxnLst/>
          <a:rect l="0" t="0" r="0" b="0"/>
          <a:pathLst>
            <a:path>
              <a:moveTo>
                <a:pt x="0" y="11063"/>
              </a:moveTo>
              <a:lnTo>
                <a:pt x="1592692" y="110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 rot="20141908">
        <a:off x="4248186" y="2898318"/>
        <a:ext cx="79634" cy="79634"/>
      </dsp:txXfrm>
    </dsp:sp>
    <dsp:sp modelId="{EBD8E221-468F-4815-B711-30638253E06B}">
      <dsp:nvSpPr>
        <dsp:cNvPr id="0" name=""/>
        <dsp:cNvSpPr/>
      </dsp:nvSpPr>
      <dsp:spPr>
        <a:xfrm>
          <a:off x="5013787" y="2202063"/>
          <a:ext cx="1633378" cy="8166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u="sng" kern="1200" dirty="0" smtClean="0">
              <a:latin typeface="Times New Roman" pitchFamily="18" charset="0"/>
              <a:cs typeface="Times New Roman" pitchFamily="18" charset="0"/>
            </a:rPr>
            <a:t>Сенат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(высший судебный орган</a:t>
          </a:r>
          <a:r>
            <a:rPr lang="ru-RU" sz="1200" kern="1200" dirty="0" smtClean="0"/>
            <a:t>)</a:t>
          </a:r>
          <a:endParaRPr lang="ru-RU" sz="1200" kern="1200" dirty="0"/>
        </a:p>
      </dsp:txBody>
      <dsp:txXfrm>
        <a:off x="5013787" y="2202063"/>
        <a:ext cx="1633378" cy="816689"/>
      </dsp:txXfrm>
    </dsp:sp>
    <dsp:sp modelId="{561FC0C9-075C-4303-ADA3-4D8EC2283D02}">
      <dsp:nvSpPr>
        <dsp:cNvPr id="0" name=""/>
        <dsp:cNvSpPr/>
      </dsp:nvSpPr>
      <dsp:spPr>
        <a:xfrm rot="1443504">
          <a:off x="3493211" y="3578647"/>
          <a:ext cx="1588784" cy="22126"/>
        </a:xfrm>
        <a:custGeom>
          <a:avLst/>
          <a:gdLst/>
          <a:ahLst/>
          <a:cxnLst/>
          <a:rect l="0" t="0" r="0" b="0"/>
          <a:pathLst>
            <a:path>
              <a:moveTo>
                <a:pt x="0" y="11063"/>
              </a:moveTo>
              <a:lnTo>
                <a:pt x="1588784" y="110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 rot="1443504">
        <a:off x="4247883" y="3549991"/>
        <a:ext cx="79439" cy="79439"/>
      </dsp:txXfrm>
    </dsp:sp>
    <dsp:sp modelId="{A59E6006-0E7D-4765-8C9B-4B0AAB87EF61}">
      <dsp:nvSpPr>
        <dsp:cNvPr id="0" name=""/>
        <dsp:cNvSpPr/>
      </dsp:nvSpPr>
      <dsp:spPr>
        <a:xfrm>
          <a:off x="5012986" y="3065353"/>
          <a:ext cx="1633378" cy="16964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u="sng" kern="1200" dirty="0" smtClean="0">
              <a:latin typeface="Times New Roman" pitchFamily="18" charset="0"/>
              <a:cs typeface="Times New Roman" pitchFamily="18" charset="0"/>
            </a:rPr>
            <a:t>Синод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высший государственный орган церковного управления</a:t>
          </a:r>
          <a:r>
            <a:rPr lang="ru-RU" sz="1400" kern="1200" dirty="0" smtClean="0"/>
            <a:t>)</a:t>
          </a:r>
          <a:endParaRPr lang="ru-RU" sz="1700" kern="1200" dirty="0"/>
        </a:p>
      </dsp:txBody>
      <dsp:txXfrm>
        <a:off x="5012986" y="3065353"/>
        <a:ext cx="1633378" cy="1696410"/>
      </dsp:txXfrm>
    </dsp:sp>
    <dsp:sp modelId="{0261DF90-9682-4C46-9041-4D5D305F5776}">
      <dsp:nvSpPr>
        <dsp:cNvPr id="0" name=""/>
        <dsp:cNvSpPr/>
      </dsp:nvSpPr>
      <dsp:spPr>
        <a:xfrm rot="3264273">
          <a:off x="3041365" y="4268174"/>
          <a:ext cx="2492476" cy="22126"/>
        </a:xfrm>
        <a:custGeom>
          <a:avLst/>
          <a:gdLst/>
          <a:ahLst/>
          <a:cxnLst/>
          <a:rect l="0" t="0" r="0" b="0"/>
          <a:pathLst>
            <a:path>
              <a:moveTo>
                <a:pt x="0" y="11063"/>
              </a:moveTo>
              <a:lnTo>
                <a:pt x="2492476" y="110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dirty="0"/>
        </a:p>
      </dsp:txBody>
      <dsp:txXfrm rot="3264273">
        <a:off x="4225291" y="4216925"/>
        <a:ext cx="124623" cy="124623"/>
      </dsp:txXfrm>
    </dsp:sp>
    <dsp:sp modelId="{D796B7DD-A191-4FCB-8FD3-9E4C5D4A9D43}">
      <dsp:nvSpPr>
        <dsp:cNvPr id="0" name=""/>
        <dsp:cNvSpPr/>
      </dsp:nvSpPr>
      <dsp:spPr>
        <a:xfrm>
          <a:off x="5012986" y="4884267"/>
          <a:ext cx="1633378" cy="8166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u="sng" kern="1200" dirty="0" smtClean="0">
              <a:latin typeface="Times New Roman" pitchFamily="18" charset="0"/>
              <a:cs typeface="Times New Roman" pitchFamily="18" charset="0"/>
            </a:rPr>
            <a:t>Министерства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/>
        </a:p>
      </dsp:txBody>
      <dsp:txXfrm>
        <a:off x="5012986" y="4884267"/>
        <a:ext cx="1633378" cy="816689"/>
      </dsp:txXfrm>
    </dsp:sp>
    <dsp:sp modelId="{0E933816-9E3F-43A7-A587-51E1FA210090}">
      <dsp:nvSpPr>
        <dsp:cNvPr id="0" name=""/>
        <dsp:cNvSpPr/>
      </dsp:nvSpPr>
      <dsp:spPr>
        <a:xfrm rot="3836088">
          <a:off x="2636729" y="4737770"/>
          <a:ext cx="3301747" cy="22126"/>
        </a:xfrm>
        <a:custGeom>
          <a:avLst/>
          <a:gdLst/>
          <a:ahLst/>
          <a:cxnLst/>
          <a:rect l="0" t="0" r="0" b="0"/>
          <a:pathLst>
            <a:path>
              <a:moveTo>
                <a:pt x="0" y="11063"/>
              </a:moveTo>
              <a:lnTo>
                <a:pt x="3301747" y="110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/>
        </a:p>
      </dsp:txBody>
      <dsp:txXfrm rot="3836088">
        <a:off x="4205059" y="4666290"/>
        <a:ext cx="165087" cy="165087"/>
      </dsp:txXfrm>
    </dsp:sp>
    <dsp:sp modelId="{11878937-331B-44B2-B7F4-62EC51B44FDE}">
      <dsp:nvSpPr>
        <dsp:cNvPr id="0" name=""/>
        <dsp:cNvSpPr/>
      </dsp:nvSpPr>
      <dsp:spPr>
        <a:xfrm>
          <a:off x="5012986" y="5823460"/>
          <a:ext cx="1633378" cy="8166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u="sng" kern="1200" dirty="0" smtClean="0">
              <a:latin typeface="Times New Roman" pitchFamily="18" charset="0"/>
              <a:cs typeface="Times New Roman" pitchFamily="18" charset="0"/>
            </a:rPr>
            <a:t>Губернаторы</a:t>
          </a:r>
          <a:endParaRPr lang="ru-RU" sz="1400" b="1" u="sng" kern="1200" dirty="0">
            <a:latin typeface="Times New Roman" pitchFamily="18" charset="0"/>
            <a:cs typeface="Times New Roman" pitchFamily="18" charset="0"/>
          </a:endParaRPr>
        </a:p>
      </dsp:txBody>
      <dsp:txXfrm>
        <a:off x="5012986" y="5823460"/>
        <a:ext cx="1633378" cy="8166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0D58AC-B91D-45DB-91C6-1F7BD42ECC30}" type="datetimeFigureOut">
              <a:rPr lang="ru-RU" smtClean="0"/>
              <a:pPr/>
              <a:t>26.03.2013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546BAF-89CD-4CE1-81E0-63FFDFA61DB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46BAF-89CD-4CE1-81E0-63FFDFA61DB9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46BAF-89CD-4CE1-81E0-63FFDFA61DB9}" type="slidenum">
              <a:rPr lang="ru-RU" smtClean="0"/>
              <a:pPr/>
              <a:t>10</a:t>
            </a:fld>
            <a:endParaRPr lang="ru-RU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46BAF-89CD-4CE1-81E0-63FFDFA61DB9}" type="slidenum">
              <a:rPr lang="ru-RU" smtClean="0"/>
              <a:pPr/>
              <a:t>11</a:t>
            </a:fld>
            <a:endParaRPr lang="ru-RU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46BAF-89CD-4CE1-81E0-63FFDFA61DB9}" type="slidenum">
              <a:rPr lang="ru-RU" smtClean="0"/>
              <a:pPr/>
              <a:t>12</a:t>
            </a:fld>
            <a:endParaRPr lang="ru-RU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46BAF-89CD-4CE1-81E0-63FFDFA61DB9}" type="slidenum">
              <a:rPr lang="ru-RU" smtClean="0"/>
              <a:pPr/>
              <a:t>13</a:t>
            </a:fld>
            <a:endParaRPr lang="ru-RU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46BAF-89CD-4CE1-81E0-63FFDFA61DB9}" type="slidenum">
              <a:rPr lang="ru-RU" smtClean="0"/>
              <a:pPr/>
              <a:t>14</a:t>
            </a:fld>
            <a:endParaRPr lang="ru-RU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46BAF-89CD-4CE1-81E0-63FFDFA61DB9}" type="slidenum">
              <a:rPr lang="ru-RU" smtClean="0"/>
              <a:pPr/>
              <a:t>15</a:t>
            </a:fld>
            <a:endParaRPr lang="ru-RU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46BAF-89CD-4CE1-81E0-63FFDFA61DB9}" type="slidenum">
              <a:rPr lang="ru-RU" smtClean="0"/>
              <a:pPr/>
              <a:t>16</a:t>
            </a:fld>
            <a:endParaRPr lang="ru-RU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46BAF-89CD-4CE1-81E0-63FFDFA61DB9}" type="slidenum">
              <a:rPr lang="ru-RU" smtClean="0"/>
              <a:pPr/>
              <a:t>17</a:t>
            </a:fld>
            <a:endParaRPr lang="ru-RU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46BAF-89CD-4CE1-81E0-63FFDFA61DB9}" type="slidenum">
              <a:rPr lang="ru-RU" smtClean="0"/>
              <a:pPr/>
              <a:t>18</a:t>
            </a:fld>
            <a:endParaRPr lang="ru-RU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46BAF-89CD-4CE1-81E0-63FFDFA61DB9}" type="slidenum">
              <a:rPr lang="ru-RU" smtClean="0"/>
              <a:pPr/>
              <a:t>19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46BAF-89CD-4CE1-81E0-63FFDFA61DB9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46BAF-89CD-4CE1-81E0-63FFDFA61DB9}" type="slidenum">
              <a:rPr lang="ru-RU" smtClean="0"/>
              <a:pPr/>
              <a:t>20</a:t>
            </a:fld>
            <a:endParaRPr lang="ru-RU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46BAF-89CD-4CE1-81E0-63FFDFA61DB9}" type="slidenum">
              <a:rPr lang="ru-RU" smtClean="0"/>
              <a:pPr/>
              <a:t>21</a:t>
            </a:fld>
            <a:endParaRPr lang="ru-RU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Схема управления Россией в 19 веке.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46BAF-89CD-4CE1-81E0-63FFDFA61DB9}" type="slidenum">
              <a:rPr lang="ru-RU" smtClean="0"/>
              <a:pPr/>
              <a:t>22</a:t>
            </a:fld>
            <a:endParaRPr lang="ru-RU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46BAF-89CD-4CE1-81E0-63FFDFA61DB9}" type="slidenum">
              <a:rPr lang="ru-RU" smtClean="0"/>
              <a:pPr/>
              <a:t>23</a:t>
            </a:fld>
            <a:endParaRPr lang="ru-RU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46BAF-89CD-4CE1-81E0-63FFDFA61DB9}" type="slidenum">
              <a:rPr lang="ru-RU" smtClean="0"/>
              <a:pPr/>
              <a:t>24</a:t>
            </a:fld>
            <a:endParaRPr lang="ru-RU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46BAF-89CD-4CE1-81E0-63FFDFA61DB9}" type="slidenum">
              <a:rPr lang="ru-RU" smtClean="0"/>
              <a:pPr/>
              <a:t>25</a:t>
            </a:fld>
            <a:endParaRPr lang="ru-RU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46BAF-89CD-4CE1-81E0-63FFDFA61DB9}" type="slidenum">
              <a:rPr lang="ru-RU" smtClean="0"/>
              <a:pPr/>
              <a:t>26</a:t>
            </a:fld>
            <a:endParaRPr lang="ru-RU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46BAF-89CD-4CE1-81E0-63FFDFA61DB9}" type="slidenum">
              <a:rPr lang="ru-RU" smtClean="0"/>
              <a:pPr/>
              <a:t>27</a:t>
            </a:fld>
            <a:endParaRPr lang="ru-RU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46BAF-89CD-4CE1-81E0-63FFDFA61DB9}" type="slidenum">
              <a:rPr lang="ru-RU" smtClean="0"/>
              <a:pPr/>
              <a:t>28</a:t>
            </a:fld>
            <a:endParaRPr lang="ru-RU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46BAF-89CD-4CE1-81E0-63FFDFA61DB9}" type="slidenum">
              <a:rPr lang="ru-RU" smtClean="0"/>
              <a:pPr/>
              <a:t>29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46BAF-89CD-4CE1-81E0-63FFDFA61DB9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46BAF-89CD-4CE1-81E0-63FFDFA61DB9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46BAF-89CD-4CE1-81E0-63FFDFA61DB9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46BAF-89CD-4CE1-81E0-63FFDFA61DB9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Работа на уроке.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46BAF-89CD-4CE1-81E0-63FFDFA61DB9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46BAF-89CD-4CE1-81E0-63FFDFA61DB9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46BAF-89CD-4CE1-81E0-63FFDFA61DB9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 spd="slow"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2500313"/>
            <a:ext cx="9001125" cy="3643312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« В «Ревизоре» я решился собрать в одну кучу все дурное в России, какое я тогда знал, все несправедливости, какие делаются в тех местах и в тех случаях, где больше всего требуется от человека справедливости, и за один раз посмеяться над всем.»</a:t>
            </a:r>
            <a:b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Н.В.Гоголь 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1\Documents\g_040i.bmp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14612" y="285728"/>
            <a:ext cx="2071702" cy="228599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_0702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678391" y="285750"/>
            <a:ext cx="7787217" cy="584041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 rot="10800000" flipV="1">
            <a:off x="457200" y="357166"/>
            <a:ext cx="8229600" cy="617222"/>
          </a:xfrm>
        </p:spPr>
        <p:txBody>
          <a:bodyPr>
            <a:no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Суд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600079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Судебные должности были выборные. Губернские собрания избирали уездных исправников и уездных судей, а также и заседателей от дворян в различные полицейские и судебные учреждения. «… уездные суды составлялись… из членов по выбору дворянства: уездный судья и два заседателя…».</a:t>
            </a:r>
          </a:p>
          <a:p>
            <a:pPr algn="just">
              <a:buNone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Для того чтобы отчетливее представить круг деятельности уездного судьи, укажем, что «уездный суд являлся первой судебной инстанцией для решения сравнительно мелких уголовных и гражданских дел; он окончательно разрешал иск на сумму ниже 30 рублей, а также некоторые уголовные  дела (о бродягах и беглых)».</a:t>
            </a:r>
          </a:p>
          <a:p>
            <a:pPr algn="just">
              <a:buNone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Отношение свое к суду и правосудию народ выразил в пословицах:</a:t>
            </a:r>
          </a:p>
          <a:p>
            <a:pPr algn="just"/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 «Судиться – не богу молиться: поклоном не отделаешься».</a:t>
            </a:r>
          </a:p>
          <a:p>
            <a:pPr algn="just"/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 «В суд пойдешь – правды не найдешь».</a:t>
            </a:r>
          </a:p>
          <a:p>
            <a:pPr algn="just"/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 « В суд ногой - в карман рукой».</a:t>
            </a:r>
          </a:p>
          <a:p>
            <a:pPr algn="just"/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 « Где суд, там и неправда».</a:t>
            </a:r>
          </a:p>
          <a:p>
            <a:pPr algn="just"/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«В земле – черви, в воде черти, в лесу сучки, в суде крючки – куда уйти?»</a:t>
            </a:r>
          </a:p>
          <a:p>
            <a:pPr algn="just"/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 «Порешил суд, и будешь худ».</a:t>
            </a:r>
          </a:p>
          <a:p>
            <a:pPr algn="just"/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«Суд прямой – да судья кривой» и др. </a:t>
            </a:r>
          </a:p>
          <a:p>
            <a:endParaRPr lang="ru-RU" sz="18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_0715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726016" y="357188"/>
            <a:ext cx="7691967" cy="576897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Почта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429288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У  В.Даля слово «почта» определяется как «учреждение срочного сообщения, гоньбы, для пересылки писем, вещей, а ино и для езды путников». Почта это и «место приема писем и посылок, почтамт и почтовые конторы; место содержания лошадей, для едущих по почте, на переменных» (В.Даль,3, 372). В «Ревизоре» о почте говорится в обоих указанных Далем смыслах.</a:t>
            </a:r>
          </a:p>
          <a:p>
            <a:pPr algn="just">
              <a:buNone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Помимо этого, у почтмейстера Шпекина были и другие обязанности. Он давал проезжающим по почте лошадей. Почтовая тройка, которую он дал Хлестакову, умчала этого «ревизора» так, что и воротить нельзя (4, 93).</a:t>
            </a:r>
          </a:p>
          <a:p>
            <a:pPr algn="just">
              <a:buNone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  В письмах и дневниках современников Гоголя мы встречаем много жалоб на плохую работу почты, которая находилась в прямой зависимости от погоды, плохого состояния дорог и нерадивости почтовых чиновников.</a:t>
            </a:r>
          </a:p>
          <a:p>
            <a:pPr algn="just">
              <a:buNone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«Почтовые дилижансы», о которых писал Пушкин, гремящие колокольчики, борзые тройки, стремительно преодолевающие пространство, - все это неотделимо от времени Гоголя. «И опять по обоим сторонам столбового пути пошли вновь писать версты, станционные смотрители, колодцы, обозы, серые деревни…»</a:t>
            </a:r>
          </a:p>
          <a:p>
            <a:pPr algn="just">
              <a:buNone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Для простых смертных дороги были исключительно трудными, а путешествия нестерпимыми.</a:t>
            </a:r>
          </a:p>
          <a:p>
            <a:pPr algn="just">
              <a:buNone/>
            </a:pPr>
            <a:endParaRPr lang="ru-RU" sz="18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«Шпекины» на всем протяжении пути уделяли внимание только тем, кто был наделен государственными полномочиями. Даже мнимый ревизор Хлестаков использовал эту возможность, пока его не раскрыли: «Ямщикам скажи, что я буду давать по целковому; чтобы так, как фельдъегеря катили! и песни бы пели!..»</a:t>
            </a:r>
          </a:p>
          <a:p>
            <a:pPr algn="just">
              <a:buNone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А в губернских и уездных городах с приездом ревизора поднималась известная нам катавасия. Дрожали и теряли голову городничий и его чиновники: «Ну и что, как проспится, да в Петербург махнет донесение».  </a:t>
            </a:r>
            <a:endParaRPr lang="ru-RU" sz="1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_0716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678391" y="285750"/>
            <a:ext cx="7787217" cy="584041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714380"/>
          </a:xfrm>
        </p:spPr>
        <p:txBody>
          <a:bodyPr>
            <a:no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Просвещение.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1497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В эпоху николаевской реакции, после поражения декабристов, проводились одно за другим мероприятия, направленные против всякого проявление свободной мысли. 3 июля 1826 года создано 3 Отделение собственной его императорского величества канцелярии, во главе которого был поставлен шеф жандармов Бенкендорф, для пресечения в обществе «вредных идей».</a:t>
            </a:r>
          </a:p>
          <a:p>
            <a:pPr algn="just">
              <a:buNone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Принимались также соответствующие меры в области вероисповедания, народного просвещения и по усилению цензуры.</a:t>
            </a:r>
          </a:p>
          <a:p>
            <a:pPr algn="just">
              <a:buNone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Одновременно правительство принимало меры против «раскола и отдельных смут».</a:t>
            </a:r>
          </a:p>
          <a:p>
            <a:pPr algn="just">
              <a:buNone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В процессе своего развития николаевская правительственная система создавала множество покорных и преданных чиновников-исполнителей, проводников ее идейно-политических принципов.</a:t>
            </a:r>
          </a:p>
          <a:p>
            <a:pPr algn="just">
              <a:buNone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Земляника так же , как и гоголевский  городничий, отлично понимал, что от него требуется. Придвинувши стул к Хлестакову, он нашептывал ему о каждом чиновнике городка. Но то, что он сообщал о Луке Лукиче Хлопове, Земляника предложил изложить на бумаге, зафиксировать письменно: он понимал, что это сообщение – важнейшее.</a:t>
            </a:r>
          </a:p>
          <a:p>
            <a:pPr algn="just">
              <a:buNone/>
            </a:pPr>
            <a:endParaRPr lang="ru-RU" sz="1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1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В «Ревизоре» Гоголь блистательно показал, как бдительные представители власти не упускали из виду буквально ни одного движения учителя на кафедре. Всякий невежественный городничий высказывал свое мнение об учителе, и был недоволен тем, что он «объясняет с таким жаром, что не помнит себя».</a:t>
            </a:r>
          </a:p>
          <a:p>
            <a:pPr>
              <a:buNone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Николай 1 стремился превратить каждого интеллигентного человека в покорного чиновника.  </a:t>
            </a:r>
          </a:p>
          <a:p>
            <a:pPr>
              <a:buNone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Зная условия цензуры, Гоголь изобразил не широко образованного и просвещенного человека, а смотрителя училищ Луку Лукича Хлопова, который в процессе деятельности «просветителя юношества» совершенно лишился дара слова.</a:t>
            </a:r>
          </a:p>
          <a:p>
            <a:pPr>
              <a:buNone/>
            </a:pPr>
            <a:endParaRPr lang="ru-RU" sz="1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_0719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678391" y="285750"/>
            <a:ext cx="7787217" cy="584041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_0721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773641" y="428625"/>
            <a:ext cx="7596717" cy="569753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_0688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678391" y="285750"/>
            <a:ext cx="7787217" cy="584041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Богоугодные заведения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720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Гоголевский Земляника отлично усвоил, что в лечении люди не могут быть равны. В первом издании «Ревизора» Гоголь вложил в уста его знаменательные слова: «Да и в самом деле зачем убыточиться и выписывать дорогие лекарства для какого-нибудь инвалида?»</a:t>
            </a:r>
          </a:p>
          <a:p>
            <a:pPr>
              <a:buNone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Медицинское обслуживание гражданского населения, особенно в провинции, было неудовлетворительным. Положение больных из бедноты было из рук вон плохо, даже в Петербурге. В Обуховской  больнице, например, на 625 коек  было всего 3 врача. В 20-е годы 19 века смертность в этой больнице достигла 20%. В воспитательных домах для убогих и престарелых положение было крайне плачевным. Часто больные не могли рассказать врачам о своих страданиях, так как доктора-иностранцы не знали русского языка. Особенно тягостное положение с «богоугодными заведениями» было в провинции.</a:t>
            </a:r>
          </a:p>
          <a:p>
            <a:pPr>
              <a:buNone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На протяжении всей первой половины 19 века в Петербурге наблюдался отрицательный баланс населения, но особенно увеличивалась смертность в 1829-1837 годах во </a:t>
            </a:r>
            <a:r>
              <a:rPr lang="ru-RU" sz="1800" b="1" i="1" smtClean="0">
                <a:latin typeface="Times New Roman" pitchFamily="18" charset="0"/>
                <a:cs typeface="Times New Roman" pitchFamily="18" charset="0"/>
              </a:rPr>
              <a:t>время эпидемий, когда 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одна лишь холера унесла 243 тысячи жизней.</a:t>
            </a:r>
            <a:endParaRPr lang="ru-RU" sz="1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_0727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726016" y="357188"/>
            <a:ext cx="7691967" cy="576897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214282" y="214290"/>
          <a:ext cx="8229600" cy="6643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_0732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773641" y="428625"/>
            <a:ext cx="7596717" cy="569753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657229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800" b="1" i="1" u="sng" dirty="0" smtClean="0">
                <a:latin typeface="Times New Roman" pitchFamily="18" charset="0"/>
                <a:cs typeface="Times New Roman" pitchFamily="18" charset="0"/>
              </a:rPr>
              <a:t>Николай Павлович Романов 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родился 25 июня 1796 года в Гатчине, умер 18 февраля 1855 года в Зимнем дворце в Санкт-Петербурге. Его тело было забальзамировано и захоронено в императорской усыпальнице Петропавловского собора. Современники царя, характеризуя сущность его власти, говорили о нем: «Самодержец и самовластец в семье, в политике, в военном деле, в искусстве, в России и в Европе». А Лев Николаевич Толстой за создание военно-полицейской системы управления и крутой нрав прозвал его Николаем Палкиным.</a:t>
            </a:r>
          </a:p>
          <a:p>
            <a:pPr>
              <a:buNone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В мире официальном и управительном Николай Павлович занимал немало должностей: Император и Самодержец Всероссийский (с 14 декабря 1825 по 18 февраля 1855) , Король польский (с 1829 г.), Царь польский (с 1832 г.), и вдобавок был Протектором Дунайских княжеств Валахии и Молдавии (с 1829 г.). Николай Павлович был одним из ярчайших государственных деятелей России и Европы второй четверти 19 века – наряду с австрийским канцлером Клеменсом-Венцелем-Лотарем Меттернихом-Винибургом (1773-1865) и  английским премьером Генри Джоном Темплом Пальмерстоном (1784-1865).</a:t>
            </a:r>
          </a:p>
          <a:p>
            <a:pPr>
              <a:buNone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Государь вошел в историю как ведущий руководитель Священного союза (прообраза современного Европейского союза) и объединял европейских монархов для сохранения 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status quo 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и для борьбы против революционных движений. Российская империя в то время являла собой самое могущественное  государство; она, по мнению либералов, была жандармом Европы.</a:t>
            </a:r>
          </a:p>
          <a:p>
            <a:pPr>
              <a:buNone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85791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Царь подавил несколько восстаний и революций: выступление декабристов в 1825 г., национально-освободительное движение в Царстве Польском (1830-1831 гг.), вооруженный мятеж египетского паши в Турции (1833г.),  разгромил революционные войска в Венгрии (1849 г.) и планировал послать армию во Францию и Бельгию соответственно в 1830 и в 1848гг.</a:t>
            </a:r>
          </a:p>
          <a:p>
            <a:pPr algn="just">
              <a:buNone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Вместе с тем Николай 1 поддержал национально-освободительное движение на Балканах и настоял на предоставлении  автономии Сербии, Молдавии и Валахии в 1829г., на независимости Греции в 1830 г. Хотелось бы подчеркнуть, что российскому царю удалось установить контроль над черноморскими проливами в 1833-1841гг.  и  основать временный союз России, Пруссии и Австрии (1833 г.). </a:t>
            </a:r>
          </a:p>
          <a:p>
            <a:pPr algn="just">
              <a:buNone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Многогранная  и противоречивая деятельность российского императора  протекала  в эпоху бурных перемен во всех сферах и имела невероятные последствия. Его вклад в историю России будет еще не раз переосмысливаться заново.</a:t>
            </a:r>
          </a:p>
          <a:p>
            <a:pPr algn="just">
              <a:buNone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Известно, что он был непреклонным сторонником самодержавия, поклонником строгой военной дисциплины, адептом постепенных изменений, осуществляемых властью при полной покорности российского общества и беспрекословном выполнении своих обязанностей. Таковы краткий алгоритм и программа действий Николая 1. </a:t>
            </a:r>
            <a:endParaRPr lang="ru-RU" sz="1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_0760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726016" y="357188"/>
            <a:ext cx="7691967" cy="576897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64371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Гоголь показал николаевскую бюрократию живущей одним помышлением о чинах, о должностях. Режим бюрократического государства довлеет над каждым из гоголевских героев, на какой бы чиновничьей ступени он не находился. И какие бы «добрые движения» ни были доступны сердцу бюрократа, «чин, по-словам Гоголя, весьма часто мешал им обнаруживаться».</a:t>
            </a:r>
          </a:p>
          <a:p>
            <a:pPr>
              <a:buNone/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Чиновники в «Ревизоре», как и во всей России, мечтают оказаться генералами и одеть через плечо голубую орденскую ленту. Так  же, как и петербургские, они исполняют обязанность по своей должности, так же, как и они, подчиняются неукоснительным законам субординации и служебной иерархии.  </a:t>
            </a:r>
          </a:p>
          <a:p>
            <a:pPr>
              <a:buNone/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Иерархию чиновных лиц в России определяла «Табель о рангах» 1722г. Петра 1. Со времен Екатерины 2 государственная служба стала из повинности привилегией, которая  выражалась разнообразно; помимо того, чиновники за службу получали вознаграждение. Эта привилегия распространялась прежде всего на дворянство и являлась его сословным преимуществом. Впоследствии государственная служба стала доступна и сословиям купечества, духовенства.</a:t>
            </a:r>
          </a:p>
          <a:p>
            <a:pPr>
              <a:buNone/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Как правило, в гражданскую службу шли лица, почему-либо негодные к военной. Для вступления в должность требовалось только сдать экзамен в объеме курса уездного училища - уметь читать и писать, знать основные правила арифметики  и некоторые другие в небольшом объеме знания.</a:t>
            </a:r>
          </a:p>
          <a:p>
            <a:pPr>
              <a:buNone/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Низкий образовательный уровень чиновничества сказывался на его культурном уровне, что отлично показал  Гоголь в своей комедии.</a:t>
            </a:r>
          </a:p>
          <a:p>
            <a:pPr>
              <a:buNone/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О служебной иерархии его герои могут забыть, только сойдя с ума.  Городишко Сквозник-Дмухановского – микроскопическая клетка всего социального организма николаевской империи. Секрет писателя заключался в умении воплотить в этой ячейке основные особенности жизни самодержавной России.</a:t>
            </a:r>
          </a:p>
          <a:p>
            <a:pPr>
              <a:buNone/>
            </a:pPr>
            <a:endParaRPr lang="ru-RU" sz="1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pPr algn="ctr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Гоголь указал на два условия, без которых никакие благие преобразования в России невозможны:</a:t>
            </a:r>
          </a:p>
          <a:p>
            <a:pPr algn="ctr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«Прежде всего нужно любить Россию. А что значит любить Россию? Тому , кто пожелает  истинно, честно служить России, нужно иметь много любви к человеку  вообще и сделаться истинным христианином, во всем смысле этого слова.» 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MG_0774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714348" y="357166"/>
            <a:ext cx="7787217" cy="584041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14282" y="214290"/>
            <a:ext cx="8715404" cy="6858000"/>
          </a:xfrm>
        </p:spPr>
        <p:txBody>
          <a:bodyPr numCol="1">
            <a:norm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 начале 19 века в России проживало 43,7 млн. человек. Наиболее плотно были заселены центральные губернии. К югу, северу и востоку от центра плотность населения резко падала.</a:t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 начале 19 века в России господствовал сословный строй. Самым богатым, образованным и привилегированным сословием было дворянство. Ряд сословных привилегий имело купечество.</a:t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К числу привилегированных сословий относилось и духовенство, освобожденное от рекрутчины и телесных наказаний.</a:t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 мещанстве состояло непривилегированное население городов – ремесленники, мелкие торговцы, наемные рабочие.</a:t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Самым многочисленным и угнетенным сословием было крестьянство. Примерно половина его находилось в крепостной зависимости от помещиков. </a:t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71472" y="285728"/>
            <a:ext cx="7829550" cy="6143625"/>
          </a:xfrm>
        </p:spPr>
        <p:txBody>
          <a:bodyPr>
            <a:normAutofit fontScale="90000"/>
          </a:bodyPr>
          <a:lstStyle/>
          <a:p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Пути сообщения были слабым местом в экономике России. В первой половине 19 века основной поток грузов внутри страны двигался по рекам. </a:t>
            </a:r>
            <a:b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В начале 19 века в России было 686 городов и посадов (маленьких городков). Из них 41 в Сибири. В городах проживало 2.7 млн. человек (примерно 6.5 % всех российских жителей). В Москве насчитывалось 270 тыс.человек.</a:t>
            </a:r>
            <a:b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Многие малые города имели аграрный характер. Их жители пахали землю, держали скот, возделывали огороды. В среднерусских городах было развито садоводство.</a:t>
            </a:r>
            <a:b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Городское хозяйство, особенно в провинции, было слабо развито. Немощные дороги по обочинам зарастали травой, на проезжей части разливались лужи, в которых плескались утки и гуси. В непогоду улицы становились непроезжаемыми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 flipV="1">
            <a:off x="0" y="6643688"/>
            <a:ext cx="8229600" cy="214312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ru-RU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71472" y="285728"/>
            <a:ext cx="8015288" cy="5929313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По своему политическому устройству Россия была самодержавной монархией. Во главе устройства стоял император (или царь, как называли его по традиции). В его руках находилась законодательная и распорядительная власть. Император управлял страной при помощи огромной армии чиновников. По закону они были исполнителями воли царя. На самом же деле чиновничество играло более важную роль. Оно же приводило их в жизнь. Чиновничество было полновластным хозяином в центральных органах управления и в местных (губернских и уездных). Государственный строй России по сути был самодержавно – бюрократическим. Слово «бюрократия» так и переводится: власть канцелярий. От произвола бюрократии, от ее мздоимства страдали все слои населения.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C:\Users\1\Documents\n_128i.bmp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714744" y="142852"/>
            <a:ext cx="1771650" cy="221457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IMG_0696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773641" y="428625"/>
            <a:ext cx="7596717" cy="569753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_0692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678391" y="285750"/>
            <a:ext cx="7787216" cy="584041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«Чиновник – государственный служащий, имеющий чин, служебное звание».</a:t>
            </a:r>
          </a:p>
          <a:p>
            <a:pPr algn="ctr">
              <a:buNone/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                    Словарь С.И. Ожегова.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Городничий – хозяин города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В  словаре Вл. Даля сказано: «Городничий… стар. городчик,  городовой прикащик; полицмейстер уездного или заштатного города, начальник полиции… Городничать, городничествовать, занимать должность городничего, править городом» (Даль, 1, 381) </a:t>
            </a:r>
          </a:p>
          <a:p>
            <a:pPr algn="ctr">
              <a:buNone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В уездных городах всевластие городничего было еще более ощутимо, так как в его руках сосредоточивалась и вся деятельность полиции уезда. </a:t>
            </a:r>
          </a:p>
          <a:p>
            <a:pPr algn="ctr">
              <a:buNone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Гоголь наглядно показал, что все сферы деятельности административных учреждений города находились в личном ведении городничего.</a:t>
            </a:r>
          </a:p>
          <a:p>
            <a:pPr algn="ctr">
              <a:buNone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«Лихие» городничие встречались в гоголевские времена на каждом шагу. Все им сходило с рук потому, что все они, как и герои  «Ревизора», умели «благочинием и бдительностью заслужить внимание начальства» (4, 45)</a:t>
            </a:r>
          </a:p>
          <a:p>
            <a:pPr algn="ctr">
              <a:buNone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Однако городничие, которых  мы знаем по мемуарам, попадали в дневники и записи современников лишь в результате каких-либо примечательных особенностей: своей свирепости, лютости, ловкому казнокрадству; исключительной бесцеремонности и т.п. Они воспринимались как единичные явления. Обобщенный образ городничего мог быть дан только большим художником.</a:t>
            </a:r>
            <a:endParaRPr lang="ru-RU" sz="1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494</TotalTime>
  <Words>2037</Words>
  <Application>Microsoft Office PowerPoint</Application>
  <PresentationFormat>Экран (4:3)</PresentationFormat>
  <Paragraphs>107</Paragraphs>
  <Slides>29</Slides>
  <Notes>29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« В «Ревизоре» я решился собрать в одну кучу все дурное в России, какое я тогда знал, все несправедливости, какие делаются в тех местах и в тех случаях, где больше всего требуется от человека справедливости, и за один раз посмеяться над всем.»                                                     Н.В.Гоголь </vt:lpstr>
      <vt:lpstr>Слайд 2</vt:lpstr>
      <vt:lpstr>В начале 19 века в России проживало 43,7 млн. человек. Наиболее плотно были заселены центральные губернии. К югу, северу и востоку от центра плотность населения резко падала. В начале 19 века в России господствовал сословный строй. Самым богатым, образованным и привилегированным сословием было дворянство. Ряд сословных привилегий имело купечество. К числу привилегированных сословий относилось и духовенство, освобожденное от рекрутчины и телесных наказаний. В мещанстве состояло непривилегированное население городов – ремесленники, мелкие торговцы, наемные рабочие. Самым многочисленным и угнетенным сословием было крестьянство. Примерно половина его находилось в крепостной зависимости от помещиков.  </vt:lpstr>
      <vt:lpstr>Пути сообщения были слабым местом в экономике России. В первой половине 19 века основной поток грузов внутри страны двигался по рекам.  В начале 19 века в России было 686 городов и посадов (маленьких городков). Из них 41 в Сибири. В городах проживало 2.7 млн. человек (примерно 6.5 % всех российских жителей). В Москве насчитывалось 270 тыс.человек. Многие малые города имели аграрный характер. Их жители пахали землю, держали скот, возделывали огороды. В среднерусских городах было развито садоводство. Городское хозяйство, особенно в провинции, было слабо развито. Немощные дороги по обочинам зарастали травой, на проезжей части разливались лужи, в которых плескались утки и гуси. В непогоду улицы становились непроезжаемыми.</vt:lpstr>
      <vt:lpstr>        По своему политическому устройству Россия была самодержавной монархией. Во главе устройства стоял император (или царь, как называли его по традиции). В его руках находилась законодательная и распорядительная власть. Император управлял страной при помощи огромной армии чиновников. По закону они были исполнителями воли царя. На самом же деле чиновничество играло более важную роль. Оно же приводило их в жизнь. Чиновничество было полновластным хозяином в центральных органах управления и в местных (губернских и уездных). Государственный строй России по сути был самодержавно – бюрократическим. Слово «бюрократия» так и переводится: власть канцелярий. От произвола бюрократии, от ее мздоимства страдали все слои населения.  </vt:lpstr>
      <vt:lpstr>Слайд 6</vt:lpstr>
      <vt:lpstr>Слайд 7</vt:lpstr>
      <vt:lpstr>Слайд 8</vt:lpstr>
      <vt:lpstr>Городничий – хозяин города</vt:lpstr>
      <vt:lpstr>Слайд 10</vt:lpstr>
      <vt:lpstr>Суд </vt:lpstr>
      <vt:lpstr>Слайд 12</vt:lpstr>
      <vt:lpstr>Почта</vt:lpstr>
      <vt:lpstr>Слайд 14</vt:lpstr>
      <vt:lpstr>Слайд 15</vt:lpstr>
      <vt:lpstr>Просвещение.</vt:lpstr>
      <vt:lpstr>Слайд 17</vt:lpstr>
      <vt:lpstr>Слайд 18</vt:lpstr>
      <vt:lpstr>Слайд 19</vt:lpstr>
      <vt:lpstr>Богоугодные заведения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 В «</dc:title>
  <dc:creator>1</dc:creator>
  <cp:lastModifiedBy>revaz</cp:lastModifiedBy>
  <cp:revision>67</cp:revision>
  <dcterms:created xsi:type="dcterms:W3CDTF">2009-02-12T08:27:35Z</dcterms:created>
  <dcterms:modified xsi:type="dcterms:W3CDTF">2013-03-26T18:35:43Z</dcterms:modified>
</cp:coreProperties>
</file>