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67" r:id="rId4"/>
    <p:sldId id="265" r:id="rId5"/>
    <p:sldId id="268" r:id="rId6"/>
    <p:sldId id="269" r:id="rId7"/>
    <p:sldId id="264" r:id="rId8"/>
    <p:sldId id="257" r:id="rId9"/>
    <p:sldId id="258" r:id="rId10"/>
    <p:sldId id="271" r:id="rId11"/>
    <p:sldId id="259" r:id="rId12"/>
    <p:sldId id="270" r:id="rId13"/>
    <p:sldId id="272" r:id="rId14"/>
    <p:sldId id="260" r:id="rId15"/>
    <p:sldId id="261" r:id="rId16"/>
    <p:sldId id="262" r:id="rId17"/>
    <p:sldId id="26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B626E-D98D-4D3D-8164-92CBB466DED6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2F308-30BF-4160-8E1E-96CA147A8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Льюис Кэрролл – британский математик, логик, учитель, художник, фотограф и писатель.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3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редкость кусты, подстриженные в виде животных – их видела Алиса, пробираясь по Стране Чудес.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6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Алиса </a:t>
            </a:r>
            <a:r>
              <a:rPr lang="ru-RU" dirty="0" err="1" smtClean="0"/>
              <a:t>Лиддел</a:t>
            </a:r>
            <a:r>
              <a:rPr lang="ru-RU" dirty="0" smtClean="0"/>
              <a:t> – дочь декана колледжа при Оксфордском университете Генри </a:t>
            </a:r>
            <a:r>
              <a:rPr lang="ru-RU" dirty="0" err="1" smtClean="0"/>
              <a:t>Лиддела</a:t>
            </a:r>
            <a:r>
              <a:rPr lang="ru-RU" dirty="0" smtClean="0"/>
              <a:t>, в котором работал Льюис Кэрролл.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7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реальные ворота в усадьбу </a:t>
            </a:r>
            <a:r>
              <a:rPr lang="en-US" dirty="0" smtClean="0"/>
              <a:t>“Antony House”</a:t>
            </a:r>
            <a:r>
              <a:rPr lang="ru-RU" dirty="0" smtClean="0"/>
              <a:t>, но выглядят они очень сказочно.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5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дому и парку устраиваются экскурсии, например, по комнатам Алисы, или «по следам Белого Кролика».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парке устраиваются чаепития с Безумным Шляпником.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0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6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Добраться до</a:t>
            </a:r>
            <a:r>
              <a:rPr lang="en-US" dirty="0" smtClean="0"/>
              <a:t> Antony House </a:t>
            </a:r>
            <a:r>
              <a:rPr lang="ru-RU" dirty="0" smtClean="0"/>
              <a:t>несложно. Он находится недалеко от Плимута. Также недалеко находится городок </a:t>
            </a:r>
            <a:r>
              <a:rPr lang="ru-RU" dirty="0" err="1" smtClean="0"/>
              <a:t>Чарльзтаун</a:t>
            </a:r>
            <a:r>
              <a:rPr lang="ru-RU" dirty="0" smtClean="0"/>
              <a:t>, в гавани которого внимали эпизод с отплытием Алисы.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Кроличья нора в корнях дерева в окрестностях деревушки </a:t>
            </a:r>
            <a:r>
              <a:rPr lang="ru-RU" dirty="0" err="1" smtClean="0"/>
              <a:t>Чиддинг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2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английских деревнях легко увидеть свинок, наподобие той, что служила пуфиком Красной королеве.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2F308-30BF-4160-8E1E-96CA147A8EC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7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1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6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4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3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7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6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8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B8A2-9FF8-4A5C-A74E-5548BEE3E949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62DB-76B9-4AED-A3D4-A42BB2FF3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7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Страна чудес Льюиса Кэрролла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“If you don’t know where you are going, any road will get you there.”</a:t>
            </a:r>
          </a:p>
          <a:p>
            <a:r>
              <a:rPr lang="en-US" dirty="0" smtClean="0"/>
              <a:t>Lewis Carroll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Парки в </a:t>
            </a:r>
            <a:r>
              <a:rPr lang="ru-RU" dirty="0" err="1" smtClean="0"/>
              <a:t>корнуольских</a:t>
            </a:r>
            <a:r>
              <a:rPr lang="ru-RU" dirty="0" smtClean="0"/>
              <a:t> усадьбах выглядят сказочно красивыми</a:t>
            </a:r>
            <a:endParaRPr lang="ru-RU" dirty="0"/>
          </a:p>
        </p:txBody>
      </p:sp>
      <p:pic>
        <p:nvPicPr>
          <p:cNvPr id="4098" name="Picture 2" descr="C:\Users\DOM\Desktop\cotehe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4" y="1628800"/>
            <a:ext cx="7555433" cy="43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Mad Hatter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(Безумный  шляпник)</a:t>
            </a:r>
            <a:endParaRPr lang="ru-RU" dirty="0"/>
          </a:p>
        </p:txBody>
      </p:sp>
      <p:pic>
        <p:nvPicPr>
          <p:cNvPr id="3074" name="Picture 2" descr="C:\Users\DOM\Desktop\h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445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Городок </a:t>
            </a:r>
            <a:r>
              <a:rPr lang="ru-RU" dirty="0" err="1" smtClean="0"/>
              <a:t>Чарльзтаун</a:t>
            </a:r>
            <a:r>
              <a:rPr lang="ru-RU" dirty="0" smtClean="0"/>
              <a:t>, в </a:t>
            </a:r>
          </a:p>
          <a:p>
            <a:pPr marL="0" indent="0">
              <a:buNone/>
            </a:pPr>
            <a:r>
              <a:rPr lang="ru-RU" dirty="0" smtClean="0"/>
              <a:t>гавани которого снимали</a:t>
            </a:r>
          </a:p>
          <a:p>
            <a:pPr marL="0" indent="0">
              <a:buNone/>
            </a:pPr>
            <a:r>
              <a:rPr lang="ru-RU" dirty="0" smtClean="0"/>
              <a:t>эпизод с отплытием</a:t>
            </a:r>
          </a:p>
          <a:p>
            <a:pPr marL="0" indent="0">
              <a:buNone/>
            </a:pPr>
            <a:r>
              <a:rPr lang="ru-RU" dirty="0" smtClean="0"/>
              <a:t>Алисы.</a:t>
            </a:r>
            <a:endParaRPr lang="ru-RU" dirty="0"/>
          </a:p>
        </p:txBody>
      </p:sp>
      <p:pic>
        <p:nvPicPr>
          <p:cNvPr id="3074" name="Picture 2" descr="C:\Users\DOM\Desktop\charles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81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Один из самых</a:t>
            </a:r>
          </a:p>
          <a:p>
            <a:pPr marL="0" indent="0">
              <a:buNone/>
            </a:pPr>
            <a:r>
              <a:rPr lang="ru-RU" dirty="0" smtClean="0"/>
              <a:t>очаровательных </a:t>
            </a:r>
          </a:p>
          <a:p>
            <a:pPr marL="0" indent="0">
              <a:buNone/>
            </a:pPr>
            <a:r>
              <a:rPr lang="ru-RU" dirty="0" smtClean="0"/>
              <a:t>героев Кэрролла –</a:t>
            </a:r>
          </a:p>
          <a:p>
            <a:pPr marL="0" indent="0">
              <a:buNone/>
            </a:pPr>
            <a:r>
              <a:rPr lang="ru-RU" dirty="0" err="1" smtClean="0"/>
              <a:t>Чеширский</a:t>
            </a:r>
            <a:r>
              <a:rPr lang="ru-RU" dirty="0" smtClean="0"/>
              <a:t> Кот.</a:t>
            </a:r>
            <a:endParaRPr lang="ru-RU" dirty="0"/>
          </a:p>
        </p:txBody>
      </p:sp>
      <p:pic>
        <p:nvPicPr>
          <p:cNvPr id="5122" name="Picture 2" descr="C:\Users\DOM\Desktop\the 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5339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                            </a:t>
            </a:r>
          </a:p>
          <a:p>
            <a:r>
              <a:rPr lang="ru-RU" dirty="0" smtClean="0"/>
              <a:t>                                         </a:t>
            </a:r>
            <a:r>
              <a:rPr lang="en-US" dirty="0" smtClean="0"/>
              <a:t>Rabbit’s hole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                                         (Кроличья нора)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4098" name="Picture 2" descr="C:\Users\DOM\Desktop\rabbit's 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2545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Chidding</a:t>
            </a:r>
            <a:r>
              <a:rPr lang="en-US" dirty="0" smtClean="0"/>
              <a:t> (</a:t>
            </a:r>
            <a:r>
              <a:rPr lang="ru-RU" dirty="0" err="1" smtClean="0"/>
              <a:t>Чиддинг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C:\Users\DOM\Desktop\chid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723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Такая вот свинка служила пуфиком Красной королеве</a:t>
            </a:r>
            <a:endParaRPr lang="ru-RU" dirty="0"/>
          </a:p>
        </p:txBody>
      </p:sp>
      <p:pic>
        <p:nvPicPr>
          <p:cNvPr id="6146" name="Picture 2" descr="C:\Users\DOM\Desktop\pi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6968"/>
            <a:ext cx="69723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Кусты в виде животных около замка </a:t>
            </a:r>
            <a:r>
              <a:rPr lang="ru-RU" dirty="0" err="1" smtClean="0"/>
              <a:t>Хивер</a:t>
            </a:r>
            <a:r>
              <a:rPr lang="ru-RU" dirty="0" smtClean="0"/>
              <a:t> (</a:t>
            </a:r>
            <a:r>
              <a:rPr lang="en-US" dirty="0" smtClean="0"/>
              <a:t>Hiver)</a:t>
            </a:r>
            <a:endParaRPr lang="ru-RU" dirty="0"/>
          </a:p>
        </p:txBody>
      </p:sp>
      <p:pic>
        <p:nvPicPr>
          <p:cNvPr id="7170" name="Picture 2" descr="C:\Users\DOM\Desktop\h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723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Метаграмма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word ladder </a:t>
            </a:r>
            <a:r>
              <a:rPr lang="ru-RU" dirty="0" smtClean="0"/>
              <a:t>(</a:t>
            </a:r>
            <a:r>
              <a:rPr lang="en-US" dirty="0" smtClean="0"/>
              <a:t> doublet</a:t>
            </a:r>
            <a:r>
              <a:rPr lang="ru-RU" dirty="0" smtClean="0"/>
              <a:t> ) - цепочка слов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son-----pig                          </a:t>
            </a:r>
            <a:r>
              <a:rPr lang="ru-RU" dirty="0" smtClean="0"/>
              <a:t>сын-----поросенок</a:t>
            </a:r>
          </a:p>
          <a:p>
            <a:pPr marL="0" indent="0">
              <a:buNone/>
            </a:pPr>
            <a:r>
              <a:rPr lang="en-US" dirty="0" smtClean="0"/>
              <a:t>cat-</a:t>
            </a:r>
            <a:r>
              <a:rPr lang="en-US" dirty="0" smtClean="0"/>
              <a:t>----rat                           </a:t>
            </a:r>
            <a:r>
              <a:rPr lang="ru-RU" dirty="0" smtClean="0"/>
              <a:t>кошка-</a:t>
            </a:r>
            <a:r>
              <a:rPr lang="ru-RU" dirty="0" smtClean="0"/>
              <a:t>----мышка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Домашнее задание: поставьте розу в вазу, т.е. составьте цепочку слов </a:t>
            </a:r>
            <a:r>
              <a:rPr lang="en-US" dirty="0" smtClean="0"/>
              <a:t>“rose-----vase”.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«Пи»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sz="5400" b="1" dirty="0" smtClean="0"/>
              <a:t>C : d = </a:t>
            </a:r>
            <a:r>
              <a:rPr lang="ru-RU" sz="5400" b="1" dirty="0" smtClean="0"/>
              <a:t>П</a:t>
            </a:r>
          </a:p>
          <a:p>
            <a:pPr marL="0" indent="0" algn="ctr">
              <a:buNone/>
            </a:pPr>
            <a:r>
              <a:rPr lang="en-US" sz="5400" b="1" dirty="0" smtClean="0"/>
              <a:t>C = </a:t>
            </a:r>
            <a:r>
              <a:rPr lang="ru-RU" sz="5400" b="1" dirty="0" smtClean="0"/>
              <a:t>П</a:t>
            </a:r>
            <a:r>
              <a:rPr lang="en-US" sz="5400" b="1" dirty="0" smtClean="0"/>
              <a:t>d</a:t>
            </a:r>
          </a:p>
          <a:p>
            <a:pPr marL="0" indent="0" algn="ctr">
              <a:buNone/>
            </a:pPr>
            <a:r>
              <a:rPr lang="ru-RU" sz="5400" b="1" dirty="0" smtClean="0"/>
              <a:t>П</a:t>
            </a:r>
            <a:r>
              <a:rPr lang="en-US" sz="5400" b="1" dirty="0" smtClean="0"/>
              <a:t> ~ 3,14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9397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Чарльз </a:t>
            </a:r>
            <a:r>
              <a:rPr lang="ru-RU" dirty="0" err="1" smtClean="0"/>
              <a:t>Лютвидж</a:t>
            </a:r>
            <a:r>
              <a:rPr lang="ru-RU" dirty="0" smtClean="0"/>
              <a:t> Доджсон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                                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Lewis Carroll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(</a:t>
            </a:r>
            <a:r>
              <a:rPr lang="en-US" dirty="0" smtClean="0"/>
              <a:t>Charles </a:t>
            </a:r>
            <a:r>
              <a:rPr lang="en-US" dirty="0" err="1" smtClean="0"/>
              <a:t>Lutwidge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Dodgson)</a:t>
            </a:r>
            <a:endParaRPr lang="ru-RU" dirty="0"/>
          </a:p>
        </p:txBody>
      </p:sp>
      <p:pic>
        <p:nvPicPr>
          <p:cNvPr id="10242" name="Picture 2" descr="C:\Users\DOM\Desktop\портр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7199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Limerick-</a:t>
            </a:r>
            <a:r>
              <a:rPr lang="ru-RU" b="1" dirty="0" smtClean="0"/>
              <a:t>лимерик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      There was a young lady of Niger,</a:t>
            </a:r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      Who smiled as she rode on a tiger;</a:t>
            </a:r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dirty="0" smtClean="0"/>
              <a:t>      They returned from the ride</a:t>
            </a:r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dirty="0" smtClean="0"/>
              <a:t>      With the lady inside,</a:t>
            </a:r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      And a smile on the face of the tiger.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Сорит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Логическая цепочка:</a:t>
            </a:r>
          </a:p>
          <a:p>
            <a:pPr marL="0" indent="0">
              <a:buNone/>
            </a:pPr>
            <a:r>
              <a:rPr lang="ru-RU" dirty="0" smtClean="0"/>
              <a:t>Все деревья – растения.</a:t>
            </a:r>
          </a:p>
          <a:p>
            <a:pPr marL="0" indent="0">
              <a:buNone/>
            </a:pPr>
            <a:r>
              <a:rPr lang="ru-RU" dirty="0" smtClean="0"/>
              <a:t>Береза – дерево.</a:t>
            </a:r>
          </a:p>
          <a:p>
            <a:pPr marL="0" indent="0">
              <a:buNone/>
            </a:pPr>
            <a:r>
              <a:rPr lang="ru-RU" dirty="0" smtClean="0"/>
              <a:t>Итог: береза – растение.</a:t>
            </a:r>
          </a:p>
          <a:p>
            <a:pPr marL="0" indent="0">
              <a:buNone/>
            </a:pPr>
            <a:r>
              <a:rPr lang="ru-RU" dirty="0" smtClean="0"/>
              <a:t>Домашнее задание: попробуйте дома составить один сорит.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слов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год – негодный</a:t>
            </a:r>
          </a:p>
          <a:p>
            <a:pPr marL="0" indent="0" algn="ctr">
              <a:buNone/>
            </a:pPr>
            <a:r>
              <a:rPr lang="ru-RU" sz="4400" dirty="0" smtClean="0"/>
              <a:t>провести время</a:t>
            </a:r>
          </a:p>
          <a:p>
            <a:pPr marL="0" indent="0" algn="ctr">
              <a:buNone/>
            </a:pPr>
            <a:r>
              <a:rPr lang="ru-RU" sz="4400" dirty="0" smtClean="0"/>
              <a:t>дело в шляпе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085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Палиндром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en-US" sz="4400" dirty="0" smtClean="0"/>
              <a:t>mum,  dad</a:t>
            </a:r>
          </a:p>
          <a:p>
            <a:pPr marL="0" indent="0" algn="ctr">
              <a:buNone/>
            </a:pPr>
            <a:r>
              <a:rPr lang="ru-RU" sz="4400" dirty="0" smtClean="0"/>
              <a:t>дед, шалаш</a:t>
            </a:r>
          </a:p>
          <a:p>
            <a:pPr marL="0" indent="0" algn="ctr">
              <a:buNone/>
            </a:pPr>
            <a:r>
              <a:rPr lang="ru-RU" sz="4400" dirty="0" smtClean="0"/>
              <a:t>А роза упала на лапу </a:t>
            </a:r>
            <a:r>
              <a:rPr lang="ru-RU" sz="4400" dirty="0" err="1" smtClean="0"/>
              <a:t>Азора</a:t>
            </a:r>
            <a:r>
              <a:rPr lang="ru-RU" sz="4400" dirty="0" smtClean="0"/>
              <a:t>.</a:t>
            </a:r>
          </a:p>
          <a:p>
            <a:pPr marL="0" indent="0" algn="ctr">
              <a:buNone/>
            </a:pPr>
            <a:r>
              <a:rPr lang="ru-RU" sz="4400" dirty="0" smtClean="0"/>
              <a:t>Кит на море романтик.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015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Трудности перевода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“My tale is long and sad.”</a:t>
            </a:r>
          </a:p>
          <a:p>
            <a:pPr marL="0" indent="0">
              <a:buNone/>
            </a:pPr>
            <a:r>
              <a:rPr lang="en-US" dirty="0" smtClean="0"/>
              <a:t>“Her tail is long. It’s clear, but why is it sad?”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en-US" dirty="0" smtClean="0"/>
              <a:t>tale</a:t>
            </a:r>
            <a:r>
              <a:rPr lang="ru-RU" dirty="0" smtClean="0"/>
              <a:t> (рассказ)</a:t>
            </a:r>
            <a:r>
              <a:rPr lang="en-US" dirty="0" smtClean="0"/>
              <a:t> – tail</a:t>
            </a:r>
            <a:r>
              <a:rPr lang="ru-RU" dirty="0" smtClean="0"/>
              <a:t> (хвост)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Предложите свой вариант перевода следующей фразы: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“Do cats eat bats? Do bats eat cats?”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owl and the Panther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“I passed by his garden,</a:t>
            </a:r>
          </a:p>
          <a:p>
            <a:pPr marL="0" indent="0">
              <a:buNone/>
            </a:pPr>
            <a:r>
              <a:rPr lang="en-US" dirty="0" smtClean="0"/>
              <a:t>And I marked with one eye,</a:t>
            </a:r>
          </a:p>
          <a:p>
            <a:pPr marL="0" indent="0">
              <a:buNone/>
            </a:pPr>
            <a:r>
              <a:rPr lang="en-US" dirty="0" smtClean="0"/>
              <a:t>How the Owl and the Panther</a:t>
            </a:r>
          </a:p>
          <a:p>
            <a:pPr marL="0" indent="0">
              <a:buNone/>
            </a:pPr>
            <a:r>
              <a:rPr lang="en-US" dirty="0" smtClean="0"/>
              <a:t>Were sharing pie…”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Pi </a:t>
            </a:r>
            <a:r>
              <a:rPr lang="ru-RU" dirty="0" smtClean="0"/>
              <a:t>(Пи) </a:t>
            </a:r>
            <a:r>
              <a:rPr lang="en-US" dirty="0" smtClean="0"/>
              <a:t>– pie</a:t>
            </a:r>
            <a:r>
              <a:rPr lang="ru-RU" dirty="0" smtClean="0"/>
              <a:t> (пирог)</a:t>
            </a:r>
          </a:p>
          <a:p>
            <a:pPr marL="0" indent="0">
              <a:buNone/>
            </a:pPr>
            <a:r>
              <a:rPr lang="ru-RU" dirty="0" smtClean="0"/>
              <a:t>«Шел я садом однажды</a:t>
            </a:r>
          </a:p>
          <a:p>
            <a:pPr marL="0" indent="0">
              <a:buNone/>
            </a:pPr>
            <a:r>
              <a:rPr lang="ru-RU" dirty="0" smtClean="0"/>
              <a:t>И вдруг увидал,</a:t>
            </a:r>
          </a:p>
          <a:p>
            <a:pPr marL="0" indent="0">
              <a:buNone/>
            </a:pPr>
            <a:r>
              <a:rPr lang="ru-RU" dirty="0" smtClean="0"/>
              <a:t>Как делили коврижку Сова и Шакал…»</a:t>
            </a:r>
            <a:r>
              <a:rPr lang="en-US" dirty="0" smtClean="0"/>
              <a:t> </a:t>
            </a:r>
            <a:r>
              <a:rPr lang="ru-RU" dirty="0" smtClean="0"/>
              <a:t>               </a:t>
            </a:r>
            <a:r>
              <a:rPr lang="en-US" dirty="0" smtClean="0"/>
              <a:t>(</a:t>
            </a:r>
            <a:r>
              <a:rPr lang="ru-RU" dirty="0" smtClean="0"/>
              <a:t>Н. </a:t>
            </a:r>
            <a:r>
              <a:rPr lang="ru-RU" dirty="0" err="1" smtClean="0"/>
              <a:t>Демурова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Исправьте неправильное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«Пристяжные сидели на большой скамье.»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«Устроить кросс на длинную инстанцию.»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«Не смеши языком, смеши делом.»</a:t>
            </a:r>
          </a:p>
        </p:txBody>
      </p:sp>
    </p:spTree>
    <p:extLst>
      <p:ext uri="{BB962C8B-B14F-4D97-AF65-F5344CB8AC3E}">
        <p14:creationId xmlns:p14="http://schemas.microsoft.com/office/powerpoint/2010/main" val="4046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“ If everybody minded their own business,…</a:t>
            </a:r>
          </a:p>
          <a:p>
            <a:pPr marL="0" indent="0">
              <a:buNone/>
            </a:pPr>
            <a:r>
              <a:rPr lang="en-US" dirty="0" smtClean="0"/>
              <a:t>the world would go round a deal faster than it does.”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ru-RU" dirty="0" smtClean="0"/>
              <a:t>«Если бы все занимались своим делом, то мир вращался бы намного быстрее чем сейчас.»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Льюис Кэрролл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Алиса </a:t>
            </a:r>
            <a:r>
              <a:rPr lang="ru-RU" dirty="0" err="1" smtClean="0"/>
              <a:t>Лиддел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r>
              <a:rPr lang="en-US" dirty="0" smtClean="0"/>
              <a:t>Alice Liddell</a:t>
            </a:r>
            <a:endParaRPr lang="ru-RU" dirty="0"/>
          </a:p>
        </p:txBody>
      </p:sp>
      <p:pic>
        <p:nvPicPr>
          <p:cNvPr id="11266" name="Picture 2" descr="C:\Users\DOM\Desktop\Alice_Constance_Westmaco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96044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к «Приключениям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Алисы в стране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чудес», выполненная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автором книги.</a:t>
            </a:r>
            <a:endParaRPr lang="ru-RU" dirty="0"/>
          </a:p>
        </p:txBody>
      </p:sp>
      <p:pic>
        <p:nvPicPr>
          <p:cNvPr id="9218" name="Picture 2" descr="C:\Users\DOM\Desktop\carroll's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7" y="1193148"/>
            <a:ext cx="4352701" cy="49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the g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41656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Сказочные ворота в</a:t>
            </a:r>
          </a:p>
          <a:p>
            <a:pPr marL="0" indent="0">
              <a:buNone/>
            </a:pPr>
            <a:r>
              <a:rPr lang="ru-RU" dirty="0" smtClean="0"/>
              <a:t>Страну Чудес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9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Ворота замка, в котором снимался фильм про Алису</a:t>
            </a:r>
            <a:endParaRPr lang="ru-RU" dirty="0"/>
          </a:p>
        </p:txBody>
      </p:sp>
      <p:pic>
        <p:nvPicPr>
          <p:cNvPr id="2050" name="Picture 2" descr="C:\Users\DOM\Desktop\the gates of antony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847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Афиша фильма</a:t>
            </a:r>
          </a:p>
          <a:p>
            <a:pPr marL="0" indent="0">
              <a:buNone/>
            </a:pPr>
            <a:r>
              <a:rPr lang="ru-RU" dirty="0" smtClean="0"/>
              <a:t>«Алиса в стране</a:t>
            </a:r>
          </a:p>
          <a:p>
            <a:pPr marL="0" indent="0">
              <a:buNone/>
            </a:pPr>
            <a:r>
              <a:rPr lang="ru-RU" dirty="0" smtClean="0"/>
              <a:t>Чудес» .</a:t>
            </a:r>
            <a:endParaRPr lang="ru-RU" dirty="0"/>
          </a:p>
        </p:txBody>
      </p:sp>
      <p:pic>
        <p:nvPicPr>
          <p:cNvPr id="8194" name="Picture 2" descr="C:\Users\DOM\Desktop\white rab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5339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 House</a:t>
            </a:r>
            <a:endParaRPr lang="ru-RU" dirty="0"/>
          </a:p>
        </p:txBody>
      </p:sp>
      <p:pic>
        <p:nvPicPr>
          <p:cNvPr id="1026" name="Picture 2" descr="C:\Users\DOM\Desktop\antony 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754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 Gardens</a:t>
            </a:r>
            <a:endParaRPr lang="ru-RU" dirty="0"/>
          </a:p>
        </p:txBody>
      </p:sp>
      <p:pic>
        <p:nvPicPr>
          <p:cNvPr id="2050" name="Picture 2" descr="C:\Users\DOM\Desktop\antony gard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206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650</Words>
  <Application>Microsoft Office PowerPoint</Application>
  <PresentationFormat>Экран (4:3)</PresentationFormat>
  <Paragraphs>139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Страна чудес Льюиса Кэрролла</vt:lpstr>
      <vt:lpstr>Чарльз Лютвидж Доджсон</vt:lpstr>
      <vt:lpstr>Алиса Лиддел</vt:lpstr>
      <vt:lpstr>Иллюстрация</vt:lpstr>
      <vt:lpstr>Презентация PowerPoint</vt:lpstr>
      <vt:lpstr>Ворота замка, в котором снимался фильм про Алису</vt:lpstr>
      <vt:lpstr>Презентация PowerPoint</vt:lpstr>
      <vt:lpstr>Antony House</vt:lpstr>
      <vt:lpstr>Antony Gardens</vt:lpstr>
      <vt:lpstr>Парки в корнуольских усадьбах выглядят сказочно красивыми</vt:lpstr>
      <vt:lpstr>Презентация PowerPoint</vt:lpstr>
      <vt:lpstr>Презентация PowerPoint</vt:lpstr>
      <vt:lpstr>Презентация PowerPoint</vt:lpstr>
      <vt:lpstr> </vt:lpstr>
      <vt:lpstr>Chidding (Чиддинг)</vt:lpstr>
      <vt:lpstr>Такая вот свинка служила пуфиком Красной королеве</vt:lpstr>
      <vt:lpstr>Кусты в виде животных около замка Хивер (Hiver)</vt:lpstr>
      <vt:lpstr>Метаграмма</vt:lpstr>
      <vt:lpstr>Что такое «Пи»</vt:lpstr>
      <vt:lpstr>Limerick-лимерик</vt:lpstr>
      <vt:lpstr>Сорит</vt:lpstr>
      <vt:lpstr>Игра слов</vt:lpstr>
      <vt:lpstr>Палиндром</vt:lpstr>
      <vt:lpstr>Трудности перевода</vt:lpstr>
      <vt:lpstr>The owl and the Panther</vt:lpstr>
      <vt:lpstr>Исправьте неправильное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22</cp:revision>
  <dcterms:created xsi:type="dcterms:W3CDTF">2012-10-31T15:14:12Z</dcterms:created>
  <dcterms:modified xsi:type="dcterms:W3CDTF">2012-11-22T03:46:03Z</dcterms:modified>
</cp:coreProperties>
</file>