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68" r:id="rId3"/>
    <p:sldId id="276" r:id="rId4"/>
    <p:sldId id="275" r:id="rId5"/>
    <p:sldId id="283" r:id="rId6"/>
    <p:sldId id="277" r:id="rId7"/>
    <p:sldId id="281" r:id="rId8"/>
    <p:sldId id="274" r:id="rId9"/>
    <p:sldId id="278" r:id="rId10"/>
    <p:sldId id="279" r:id="rId11"/>
    <p:sldId id="280" r:id="rId12"/>
    <p:sldId id="285" r:id="rId13"/>
    <p:sldId id="287" r:id="rId14"/>
    <p:sldId id="286" r:id="rId15"/>
    <p:sldId id="28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74339F-BF81-459C-BD0F-7D9C3CBE0B1F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2E673B-C5BA-4FA7-98CF-90C563C14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5E159-56AA-435D-B7A2-5459B70631D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DB36-43A1-4D2D-BB71-8817706741F6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9A667-A19F-4A1B-B368-A745EFE42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B266-8CE7-435D-8B99-D52048291D69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F5460-99F9-45C5-AE82-09224D59A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3BD9-1801-41B6-98B9-B751DB2C6646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47B76-B4E7-4378-A438-4513F3CF8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B855B-0A46-4756-AF22-BFE1E8A943DB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AB97F-47AF-4F75-AB9E-9AC3824B6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E6D1-CEF8-4458-8218-1A4072D9D35E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2A67-933E-4AC7-9E39-D799CC620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77CFE-90A7-49D7-BA92-9B2B16A4601C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9559E-144A-41D1-94B2-42F9319FB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C48-9EE2-49D8-A60B-5565552BC0A9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D1203-654F-41C4-BB6D-A69A2C67F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8DC0-86FF-4F73-AD27-C090CEC589AC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31972-4239-404C-9180-75014E250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8C2E-1569-4D49-9453-B8BEC52F99F4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1342-FE63-404E-BB83-287039F1E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02EF-BDE8-4D27-902B-E5CFA920621A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9FEA-E0DE-4628-BF94-CFE0B86D1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54A7-5140-4716-AEE2-02339985604D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4E341-DEE0-459E-B099-155E56F94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4F0758-F3F2-42BF-87AE-801D21F21F3C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BBF2C6-0B75-4FDC-8956-ECCA2C902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5.png"/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12" Type="http://schemas.openxmlformats.org/officeDocument/2006/relationships/image" Target="../media/image1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3.wmf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gif"/><Relationship Id="rId9" Type="http://schemas.openxmlformats.org/officeDocument/2006/relationships/image" Target="../media/image12.jpe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png"/><Relationship Id="rId7" Type="http://schemas.openxmlformats.org/officeDocument/2006/relationships/image" Target="../media/image31.wm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png"/><Relationship Id="rId4" Type="http://schemas.openxmlformats.org/officeDocument/2006/relationships/image" Target="../media/image28.wmf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Lest das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Gedicht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428625" y="1785938"/>
            <a:ext cx="61436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Guten Morgen,</a:t>
            </a:r>
            <a:endParaRPr lang="ru-RU" sz="4000" b="1">
              <a:solidFill>
                <a:schemeClr val="tx2"/>
              </a:solidFill>
            </a:endParaRPr>
          </a:p>
          <a:p>
            <a:pPr eaLnBrk="0" hangingPunct="0"/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ein neuer Tag beginnt!</a:t>
            </a:r>
            <a:endParaRPr lang="ru-RU" sz="4000" b="1">
              <a:solidFill>
                <a:schemeClr val="tx2"/>
              </a:solidFill>
            </a:endParaRPr>
          </a:p>
          <a:p>
            <a:pPr eaLnBrk="0" hangingPunct="0"/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 freuen wir uns alle,</a:t>
            </a:r>
            <a:endParaRPr lang="ru-RU" sz="4000" b="1">
              <a:solidFill>
                <a:schemeClr val="tx2"/>
              </a:solidFill>
            </a:endParaRPr>
          </a:p>
          <a:p>
            <a:pPr eaLnBrk="0" hangingPunct="0"/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weil wir beisammen sind.</a:t>
            </a:r>
            <a:endParaRPr lang="en-US" sz="4000" b="1">
              <a:solidFill>
                <a:schemeClr val="tx2"/>
              </a:solidFill>
            </a:endParaRPr>
          </a:p>
        </p:txBody>
      </p:sp>
      <p:pic>
        <p:nvPicPr>
          <p:cNvPr id="10244" name="Picture 7" descr="MCj0398153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75" y="3857625"/>
            <a:ext cx="2794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D:\Документы\немецкий\АнИМАЦИИ\СОЛНЦЕ И ТУЧИ СНЕЖИНКИ\48464139_789_thumb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142875"/>
            <a:ext cx="13303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Was stimmt und was stimmt nicht?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Elke hat viele Hobbys.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Elke übt täglich Klavier.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Sie langweilicht sich in der Schule.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Das Mädchen hilft zu Hause.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Elke hat einen Hund.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00250" y="4929188"/>
          <a:ext cx="5363845" cy="1381035"/>
        </p:xfrm>
        <a:graphic>
          <a:graphicData uri="http://schemas.openxmlformats.org/drawingml/2006/table">
            <a:tbl>
              <a:tblPr/>
              <a:tblGrid>
                <a:gridCol w="893445"/>
                <a:gridCol w="894080"/>
                <a:gridCol w="894080"/>
                <a:gridCol w="894080"/>
                <a:gridCol w="894080"/>
                <a:gridCol w="894080"/>
              </a:tblGrid>
              <a:tr h="46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Richtig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Falsch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000250" y="4929188"/>
            <a:ext cx="5500688" cy="135731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457200"/>
            <a:ext cx="656274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tun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04800" y="1785938"/>
            <a:ext cx="7981950" cy="48577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en-US" smtClean="0"/>
              <a:t> 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Jede Woche bringt uns wieder 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Arbeit, Freizeit, B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cher, Lieder.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Montag, Dienstag, Mi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twoch, seht –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wie die Woche schnell vergeht.</a:t>
            </a:r>
          </a:p>
          <a:p>
            <a:pPr>
              <a:buFont typeface="Wingdings 2" pitchFamily="18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Donnerstag und Freitag, nun-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haben wir noch viel zu tun. 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Sonnabends und sonntags dann-</a:t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machen wir einen neuen Plan. </a:t>
            </a:r>
          </a:p>
          <a:p>
            <a:endParaRPr lang="ru-RU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25" y="4000500"/>
            <a:ext cx="2214563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D:\Документы\немецкий\КАРТИНКИ 1\школьные\deti_tantsi_w800_h6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142875"/>
            <a:ext cx="2143125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50"/>
            <a:ext cx="91440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WOZU  SCHREIBEN WIR  </a:t>
            </a:r>
            <a:b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      EINEN   TAGESPLAN</a:t>
            </a: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2071688"/>
            <a:ext cx="6400800" cy="7143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Freizeit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finden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57188" y="2786063"/>
            <a:ext cx="6400800" cy="6429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vieles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schaffen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428750" y="3429000"/>
            <a:ext cx="6643688" cy="714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Zeit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fur Hobby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finden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1857375" y="4429125"/>
            <a:ext cx="72866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Der Tagesplan hilft uns Zeit richtig verteilen und sinvoll benutzen. </a:t>
            </a:r>
            <a:endParaRPr lang="ru-RU" sz="3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11" name="Picture 7" descr="D:\Документы\немецкий\КАРТИНКИ 1\дети\15186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50" y="928688"/>
            <a:ext cx="28114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2" descr="D:\Документы\немецкий\АнИМАЦИИ\анимашки\clock5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4214813"/>
            <a:ext cx="11398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body" idx="1"/>
          </p:nvPr>
        </p:nvSpPr>
        <p:spPr>
          <a:xfrm>
            <a:off x="3500438" y="1484313"/>
            <a:ext cx="5375275" cy="48021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Урок понравился </a:t>
            </a:r>
          </a:p>
          <a:p>
            <a:pPr>
              <a:buFont typeface="Wingdings 3" pitchFamily="18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Урок не очень понравился</a:t>
            </a:r>
          </a:p>
          <a:p>
            <a:pPr>
              <a:buFont typeface="Wingdings 3" pitchFamily="18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Урок не понравился</a:t>
            </a:r>
          </a:p>
        </p:txBody>
      </p:sp>
      <p:pic>
        <p:nvPicPr>
          <p:cNvPr id="61443" name="Picture 3" descr="120px-Face-smile_sv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928688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 descr="120px-Face-sad_sv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500" y="4714875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 descr="120px-Face-plain_sv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500" y="2786063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WordArt 4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985000" cy="13001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5400" b="1" kern="10">
              <a:ln w="9525">
                <a:noFill/>
                <a:round/>
                <a:headEnd/>
                <a:tailEnd/>
              </a:ln>
              <a:solidFill>
                <a:srgbClr val="FF1D78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  <p:bldP spid="614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Hausaufgaben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0" y="2000250"/>
            <a:ext cx="8929688" cy="41148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Erzählt über euren </a:t>
            </a:r>
            <a:r>
              <a:rPr lang="de-DE" sz="4000" b="1" smtClean="0">
                <a:latin typeface="Times New Roman" pitchFamily="18" charset="0"/>
                <a:cs typeface="Times New Roman" pitchFamily="18" charset="0"/>
              </a:rPr>
              <a:t>Tagesablauf</a:t>
            </a:r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smtClean="0"/>
          </a:p>
        </p:txBody>
      </p:sp>
      <p:pic>
        <p:nvPicPr>
          <p:cNvPr id="23556" name="Рисунок 4" descr="computador04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3429000"/>
            <a:ext cx="31432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  <a:endParaRPr lang="ru-RU" smtClean="0"/>
          </a:p>
        </p:txBody>
      </p:sp>
      <p:sp>
        <p:nvSpPr>
          <p:cNvPr id="5417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 </a:t>
            </a:r>
            <a:endParaRPr lang="ru-RU" dirty="0"/>
          </a:p>
        </p:txBody>
      </p:sp>
      <p:sp>
        <p:nvSpPr>
          <p:cNvPr id="24580" name="WordArt 7"/>
          <p:cNvSpPr>
            <a:spLocks noChangeArrowheads="1" noChangeShapeType="1" noTextEdit="1"/>
          </p:cNvSpPr>
          <p:nvPr/>
        </p:nvSpPr>
        <p:spPr bwMode="auto">
          <a:xfrm>
            <a:off x="1403350" y="692150"/>
            <a:ext cx="58864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4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Die Stunde ist zu Ende!</a:t>
            </a:r>
          </a:p>
          <a:p>
            <a:pPr algn="ctr"/>
            <a:r>
              <a:rPr lang="de-DE" sz="4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Auf Wiedersehen!</a:t>
            </a:r>
            <a:endParaRPr lang="ru-RU" sz="44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7" descr="D:\Документы\немецкий\КАРТИНКИ 1\images\шк\014.jpg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143125" y="2714625"/>
            <a:ext cx="4121150" cy="3090863"/>
          </a:xfrm>
          <a:prstGeom prst="rect">
            <a:avLst/>
          </a:prstGeom>
          <a:ln>
            <a:solidFill>
              <a:srgbClr val="CCCCFF">
                <a:alpha val="0"/>
              </a:srgbClr>
            </a:solidFill>
          </a:ln>
          <a:effectLst>
            <a:outerShdw blurRad="50800" dist="50800" dir="5400000" algn="ctr" rotWithShape="0">
              <a:srgbClr val="0070C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767388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1267" name="Рисунок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428625"/>
            <a:ext cx="17145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11" descr="C:\Users\Анастасия\Desktop\Анимационные картинки\111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813" y="3286125"/>
            <a:ext cx="12144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C:\Users\Анастасия\Desktop\Анимационные картинки\3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0813" y="4643438"/>
            <a:ext cx="2401887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1" descr="C:\Users\Анастасия\Desktop\Анимационные картинки\Рисунок2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3214688"/>
            <a:ext cx="15716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29188" y="214313"/>
            <a:ext cx="128587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29188" y="4929188"/>
            <a:ext cx="124301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14375" y="4656138"/>
            <a:ext cx="15716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643688" y="214313"/>
            <a:ext cx="1357312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4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85750" y="1500188"/>
            <a:ext cx="1584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7" descr="MCj03981530000[1]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358063" y="1571625"/>
            <a:ext cx="16113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" descr="D:\Документы\немецкий\АнИМАЦИИ\анимашки\clock5.gif"/>
          <p:cNvPicPr>
            <a:picLocks noChangeAspect="1" noChangeArrowheads="1" noCrop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 rot="583092">
            <a:off x="2571750" y="134938"/>
            <a:ext cx="7858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Содержимое 21"/>
          <p:cNvSpPr>
            <a:spLocks noGrp="1"/>
          </p:cNvSpPr>
          <p:nvPr>
            <p:ph idx="1"/>
          </p:nvPr>
        </p:nvSpPr>
        <p:spPr>
          <a:xfrm rot="10800000" flipV="1">
            <a:off x="2571750" y="2857500"/>
            <a:ext cx="4643438" cy="1214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de-DE" sz="4000" b="1" smtClean="0">
                <a:latin typeface="Times New Roman" pitchFamily="18" charset="0"/>
                <a:cs typeface="Times New Roman" pitchFamily="18" charset="0"/>
              </a:rPr>
              <a:t>Mein Tagesablauf</a:t>
            </a:r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9" name="Picture 5" descr="D:\Документы\немецкий\картинки\КАРТИНКИ\солнышко и люди\1272141385_19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011488" y="4714875"/>
            <a:ext cx="14605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2643188" y="3000375"/>
            <a:ext cx="3929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81" name="Picture 6" descr="заряд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643313" y="285750"/>
            <a:ext cx="98583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Verbinde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Aufstehen                       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проветрить комнату</a:t>
            </a:r>
            <a:endParaRPr lang="de-DE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Schlafen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         встать</a:t>
            </a:r>
            <a:endParaRPr lang="de-DE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Zähne putzen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 причесаться</a:t>
            </a:r>
            <a:endParaRPr lang="de-DE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Sich duschen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 принять душ</a:t>
            </a:r>
            <a:endParaRPr lang="de-DE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Lüften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             завтракать</a:t>
            </a:r>
            <a:endParaRPr lang="de-DE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Sich kämmen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 чисть зубы</a:t>
            </a:r>
            <a:endParaRPr lang="de-DE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Sich abtrocknen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умыться</a:t>
            </a:r>
            <a:endParaRPr lang="de-DE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Sich waschen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 делать зарядку</a:t>
            </a:r>
            <a:endParaRPr lang="de-DE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Frühstücken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   вытираться</a:t>
            </a:r>
            <a:endParaRPr lang="de-DE" b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Gymnastik machen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спать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700338" y="1773238"/>
            <a:ext cx="23034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286000" y="2286000"/>
            <a:ext cx="2808288" cy="381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3143250" y="2857500"/>
            <a:ext cx="1928813" cy="135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143250" y="3286125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2143125" y="1857375"/>
            <a:ext cx="285750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3214688" y="2786063"/>
            <a:ext cx="185737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3357563" y="4714875"/>
            <a:ext cx="1785937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4214813" y="5214938"/>
            <a:ext cx="85725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3071813" y="3714750"/>
            <a:ext cx="2085975" cy="1928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3143250" y="4797425"/>
            <a:ext cx="1860550" cy="417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29" descr="wake up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57188" y="1214438"/>
            <a:ext cx="1882775" cy="207168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Содержимое 41" descr="wash face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00625" y="1214438"/>
            <a:ext cx="1816100" cy="21304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Содержимое 30" descr="brush teeh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143750" y="1214438"/>
            <a:ext cx="1825625" cy="21431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8" name="Содержимое 34" descr="exercise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643188" y="1214438"/>
            <a:ext cx="1828800" cy="211613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9" name="Содержимое 37" descr="get dressed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2500313" y="3857625"/>
            <a:ext cx="1681162" cy="20002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0" name="Содержимое 33" descr="do hair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265113" y="3857625"/>
            <a:ext cx="1716087" cy="20002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1" name="Содержимое 38" descr="eat break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4929188" y="3857625"/>
            <a:ext cx="1658937" cy="20002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2" name="Содержимое 43" descr="go to school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7143750" y="3857625"/>
            <a:ext cx="1716088" cy="20002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3" name="Прямоугольник 12"/>
          <p:cNvSpPr/>
          <p:nvPr/>
        </p:nvSpPr>
        <p:spPr>
          <a:xfrm>
            <a:off x="2786063" y="214313"/>
            <a:ext cx="3714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Morgen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50019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Welches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Wort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passt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die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logische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Reihe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nicht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375025"/>
          </a:xfrm>
        </p:spPr>
        <p:txBody>
          <a:bodyPr>
            <a:normAutofit/>
          </a:bodyPr>
          <a:lstStyle/>
          <a:p>
            <a:pPr eaLnBrk="0" hangingPunct="0"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singen, lernen, sich freuen, fliegen, machen</a:t>
            </a:r>
            <a:endParaRPr lang="en-US" sz="4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Font typeface="Wingdings 2" pitchFamily="18" charset="2"/>
              <a:buNone/>
            </a:pPr>
            <a:endParaRPr lang="ru-RU" sz="40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Font typeface="Wingdings 2" pitchFamily="18" charset="2"/>
              <a:buNone/>
            </a:pPr>
            <a:r>
              <a:rPr lang="ru-RU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das Bett machen, sich interessieren, sich waschen, sich duschen</a:t>
            </a:r>
          </a:p>
          <a:p>
            <a:pPr>
              <a:buFont typeface="Wingdings 2" pitchFamily="18" charset="2"/>
              <a:buNone/>
            </a:pPr>
            <a:endParaRPr lang="ru-RU" sz="4000" smtClean="0"/>
          </a:p>
        </p:txBody>
      </p:sp>
      <p:pic>
        <p:nvPicPr>
          <p:cNvPr id="14340" name="Picture 3" descr="D:\Документы\немецкий\АнИМАЦИИ\анимашки\bigbook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572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>
                <a:latin typeface="Times New Roman" pitchFamily="18" charset="0"/>
                <a:cs typeface="Times New Roman" pitchFamily="18" charset="0"/>
              </a:rPr>
              <a:t>sich waschen-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умываться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de-DE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sche </a:t>
            </a:r>
            <a:r>
              <a:rPr lang="de-DE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mich 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de-DE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de-DE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schen </a:t>
            </a:r>
            <a:r>
              <a:rPr lang="de-DE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uns</a:t>
            </a:r>
          </a:p>
          <a:p>
            <a:pPr>
              <a:lnSpc>
                <a:spcPct val="90000"/>
              </a:lnSpc>
            </a:pPr>
            <a:r>
              <a:rPr lang="de-DE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  w</a:t>
            </a:r>
            <a:r>
              <a:rPr lang="de-DE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schst </a:t>
            </a:r>
            <a:r>
              <a:rPr lang="de-DE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dich 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de-DE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ihr 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de-DE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scht </a:t>
            </a:r>
            <a:r>
              <a:rPr lang="de-DE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euch</a:t>
            </a:r>
          </a:p>
          <a:p>
            <a:pPr>
              <a:lnSpc>
                <a:spcPct val="90000"/>
              </a:lnSpc>
            </a:pPr>
            <a:r>
              <a:rPr lang="de-DE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  w</a:t>
            </a:r>
            <a:r>
              <a:rPr lang="de-DE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scht   </a:t>
            </a:r>
            <a:r>
              <a:rPr lang="de-DE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sich 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de-DE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de-DE" b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de-DE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b="1" smtClean="0">
                <a:latin typeface="Times New Roman" pitchFamily="18" charset="0"/>
                <a:cs typeface="Times New Roman" pitchFamily="18" charset="0"/>
              </a:rPr>
              <a:t>schen </a:t>
            </a:r>
            <a:r>
              <a:rPr lang="de-DE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sich</a:t>
            </a:r>
          </a:p>
          <a:p>
            <a:pPr>
              <a:lnSpc>
                <a:spcPct val="90000"/>
              </a:lnSpc>
            </a:pPr>
            <a:endParaRPr lang="de-DE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de-DE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Ich w-sche  mich , er w-scht sich, es w-scht  sich, sie(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они) </a:t>
            </a:r>
            <a:r>
              <a:rPr lang="de-DE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w-schen sich, ich w-sche mich, ihr w-scht euch, du w-schst dich, wir w-schen uns, sie(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она) </a:t>
            </a:r>
            <a:r>
              <a:rPr lang="de-DE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w-scht sich, ihr w-scht euch         </a:t>
            </a:r>
            <a:endParaRPr lang="ru-RU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Reflexivpronomen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sich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mich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           wir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uns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dich 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            ihr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euch</a:t>
            </a:r>
          </a:p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 …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sich 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            sie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sich  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0" descr="C:\Users\Анастасия\Desktop\Анимационные картинки\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3" y="4000500"/>
            <a:ext cx="3616325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143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Unterschreibt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diese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Bilder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D:\Киреева\15_09_2009\ТекстовыеДокументы\Киреева\анимация\TN_sleeping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5214950"/>
            <a:ext cx="1752600" cy="1285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412" name="Picture 4" descr="D:\Документы\немецкий\картинки\КАРТИНКИ\солнышко и люди\1272141359_2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2857500"/>
            <a:ext cx="1785938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MCj04241580000[1]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3357563" y="1071563"/>
            <a:ext cx="1638300" cy="1803400"/>
          </a:xfrm>
        </p:spPr>
      </p:pic>
      <p:pic>
        <p:nvPicPr>
          <p:cNvPr id="17414" name="Picture 3" descr="D:\Документы\немецкий\КАРТИНКИ 1\images\школа\b9c7fab6e5f5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714375"/>
            <a:ext cx="16748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Swim_devon_750pix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85813" y="4929188"/>
            <a:ext cx="1955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8" descr="MCj02329760000[1]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00813" y="2857500"/>
            <a:ext cx="24288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4" descr="MCj03982590000[1]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00438" y="3214688"/>
            <a:ext cx="21605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7" descr="D:\Документы\немецкий\АнИМАЦИИ\ЖИВОТНЫЕ\Photo 415_tm.gi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000750" y="1357313"/>
            <a:ext cx="1684338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Box 27"/>
          <p:cNvSpPr txBox="1">
            <a:spLocks noChangeArrowheads="1"/>
          </p:cNvSpPr>
          <p:nvPr/>
        </p:nvSpPr>
        <p:spPr bwMode="auto">
          <a:xfrm flipH="1">
            <a:off x="1643063" y="2143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1</a:t>
            </a:r>
          </a:p>
        </p:txBody>
      </p:sp>
      <p:sp>
        <p:nvSpPr>
          <p:cNvPr id="17420" name="TextBox 28"/>
          <p:cNvSpPr txBox="1">
            <a:spLocks noChangeArrowheads="1"/>
          </p:cNvSpPr>
          <p:nvPr/>
        </p:nvSpPr>
        <p:spPr bwMode="auto">
          <a:xfrm flipH="1">
            <a:off x="5072063" y="22955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2</a:t>
            </a:r>
          </a:p>
        </p:txBody>
      </p:sp>
      <p:sp>
        <p:nvSpPr>
          <p:cNvPr id="17421" name="TextBox 29"/>
          <p:cNvSpPr txBox="1">
            <a:spLocks noChangeArrowheads="1"/>
          </p:cNvSpPr>
          <p:nvPr/>
        </p:nvSpPr>
        <p:spPr bwMode="auto">
          <a:xfrm flipH="1">
            <a:off x="7215188" y="2295525"/>
            <a:ext cx="1500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3</a:t>
            </a:r>
          </a:p>
        </p:txBody>
      </p:sp>
      <p:sp>
        <p:nvSpPr>
          <p:cNvPr id="17422" name="Прямоугольник 30"/>
          <p:cNvSpPr>
            <a:spLocks noChangeArrowheads="1"/>
          </p:cNvSpPr>
          <p:nvPr/>
        </p:nvSpPr>
        <p:spPr bwMode="auto">
          <a:xfrm>
            <a:off x="1357313" y="4437063"/>
            <a:ext cx="1604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Franklin Gothic Book" pitchFamily="34" charset="0"/>
              </a:rPr>
              <a:t>4</a:t>
            </a:r>
          </a:p>
        </p:txBody>
      </p:sp>
      <p:sp>
        <p:nvSpPr>
          <p:cNvPr id="17423" name="Прямоугольник 31"/>
          <p:cNvSpPr>
            <a:spLocks noChangeArrowheads="1"/>
          </p:cNvSpPr>
          <p:nvPr/>
        </p:nvSpPr>
        <p:spPr bwMode="auto">
          <a:xfrm>
            <a:off x="5643563" y="4568825"/>
            <a:ext cx="796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Franklin Gothic Book" pitchFamily="34" charset="0"/>
              </a:rPr>
              <a:t>5</a:t>
            </a:r>
          </a:p>
        </p:txBody>
      </p:sp>
      <p:sp>
        <p:nvSpPr>
          <p:cNvPr id="17424" name="TextBox 32"/>
          <p:cNvSpPr txBox="1">
            <a:spLocks noChangeArrowheads="1"/>
          </p:cNvSpPr>
          <p:nvPr/>
        </p:nvSpPr>
        <p:spPr bwMode="auto">
          <a:xfrm>
            <a:off x="8215313" y="45005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6</a:t>
            </a:r>
          </a:p>
        </p:txBody>
      </p:sp>
      <p:sp>
        <p:nvSpPr>
          <p:cNvPr id="17425" name="TextBox 33"/>
          <p:cNvSpPr txBox="1">
            <a:spLocks noChangeArrowheads="1"/>
          </p:cNvSpPr>
          <p:nvPr/>
        </p:nvSpPr>
        <p:spPr bwMode="auto">
          <a:xfrm>
            <a:off x="1285875" y="621506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7</a:t>
            </a:r>
          </a:p>
        </p:txBody>
      </p:sp>
      <p:sp>
        <p:nvSpPr>
          <p:cNvPr id="17426" name="TextBox 34"/>
          <p:cNvSpPr txBox="1">
            <a:spLocks noChangeArrowheads="1"/>
          </p:cNvSpPr>
          <p:nvPr/>
        </p:nvSpPr>
        <p:spPr bwMode="auto">
          <a:xfrm>
            <a:off x="8143875" y="6286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214338"/>
            <a:ext cx="8686800" cy="12858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Bildet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Sätze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071563"/>
            <a:ext cx="4429125" cy="5286375"/>
          </a:xfr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Um 7Uhr 30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geht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Elke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mag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Schule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Elkas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Hobbys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gehören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auch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hat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auch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Zeit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neun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Uhr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muss </a:t>
            </a:r>
            <a:r>
              <a:rPr lang="en-US" sz="3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Elke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0" y="0"/>
            <a:ext cx="184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  <a:p>
            <a:pPr eaLnBrk="0" hangingPunct="0"/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928688"/>
            <a:ext cx="4286250" cy="5529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eaLnBrk="0" hangingPunct="0">
              <a:buFont typeface="Franklin Gothic Medium" pitchFamily="34" charset="0"/>
              <a:buAutoNum type="alphaLcParenR"/>
            </a:pPr>
            <a:r>
              <a:rPr lang="en-US" sz="32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u Bett gehen</a:t>
            </a:r>
          </a:p>
          <a:p>
            <a:pPr marL="514350" indent="-514350" eaLnBrk="0" hangingPunct="0">
              <a:buFont typeface="Franklin Gothic Medium" pitchFamily="34" charset="0"/>
              <a:buAutoNum type="alphaLcParenR"/>
            </a:pPr>
            <a:endParaRPr lang="ru-RU" sz="2800" b="1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buFont typeface="Franklin Gothic Medium" pitchFamily="34" charset="0"/>
              <a:buAutoNum type="alphaLcParenR"/>
            </a:pPr>
            <a:r>
              <a:rPr lang="en-US" sz="28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und langweiligt dort nicht.</a:t>
            </a:r>
          </a:p>
          <a:p>
            <a:pPr marL="514350" indent="-514350" eaLnBrk="0" hangingPunct="0">
              <a:buFont typeface="Franklin Gothic Medium" pitchFamily="34" charset="0"/>
              <a:buAutoNum type="alphaLcParenR"/>
            </a:pPr>
            <a:endParaRPr lang="ru-RU" sz="2800" b="1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buFont typeface="Franklin Gothic Medium" pitchFamily="34" charset="0"/>
              <a:buAutoNum type="alphaLcParenR"/>
            </a:pPr>
            <a:r>
              <a:rPr lang="en-US" sz="28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fűr die Hilfe zu Hause. </a:t>
            </a:r>
          </a:p>
          <a:p>
            <a:pPr marL="514350" indent="-514350" eaLnBrk="0" hangingPunct="0">
              <a:buFont typeface="Franklin Gothic Medium" pitchFamily="34" charset="0"/>
              <a:buAutoNum type="alphaLcParenR"/>
            </a:pPr>
            <a:endParaRPr lang="ru-RU" sz="2800" b="1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buFont typeface="Franklin Gothic Medium" pitchFamily="34" charset="0"/>
              <a:buAutoNum type="alphaLcParenR"/>
            </a:pPr>
            <a:r>
              <a:rPr lang="en-US" sz="28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Schwimmen und Tennisspielen.</a:t>
            </a:r>
          </a:p>
          <a:p>
            <a:pPr marL="514350" indent="-514350" eaLnBrk="0" hangingPunct="0">
              <a:buFont typeface="Franklin Gothic Medium" pitchFamily="34" charset="0"/>
              <a:buAutoNum type="alphaLcParenR"/>
            </a:pPr>
            <a:endParaRPr lang="ru-RU" sz="2800" b="1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buFont typeface="Franklin Gothic Medium" pitchFamily="34" charset="0"/>
              <a:buAutoNum type="alphaLcParenR"/>
            </a:pPr>
            <a:r>
              <a:rPr lang="en-US" sz="2800" b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zur Schule.</a:t>
            </a:r>
            <a:endParaRPr lang="ru-RU" sz="2800" b="1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buFont typeface="Franklin Gothic Medium" pitchFamily="34" charset="0"/>
              <a:buAutoNum type="alphaLcParenR"/>
            </a:pPr>
            <a:endParaRPr lang="ru-RU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466</TotalTime>
  <Words>356</Words>
  <Application>Microsoft Office PowerPoint</Application>
  <PresentationFormat>Экран (4:3)</PresentationFormat>
  <Paragraphs>101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Wingdings 3</vt:lpstr>
      <vt:lpstr>Wingdings</vt:lpstr>
      <vt:lpstr>Трек</vt:lpstr>
      <vt:lpstr>Lest das Gedicht!</vt:lpstr>
      <vt:lpstr>Слайд 2</vt:lpstr>
      <vt:lpstr>Verbindet!</vt:lpstr>
      <vt:lpstr>Слайд 4</vt:lpstr>
      <vt:lpstr>Welches Wort passt in die logische Reihe nicht?  </vt:lpstr>
      <vt:lpstr>sich waschen-умываться</vt:lpstr>
      <vt:lpstr>Reflexivpronomen sich</vt:lpstr>
      <vt:lpstr>Unterschreibt diese Bilder </vt:lpstr>
      <vt:lpstr>Bildet  Sätze!</vt:lpstr>
      <vt:lpstr>Was stimmt und was stimmt nicht?</vt:lpstr>
      <vt:lpstr>Wir haben viel zu tun</vt:lpstr>
      <vt:lpstr>WOZU  SCHREIBEN WIR          EINEN   TAGESPLAN?</vt:lpstr>
      <vt:lpstr>Слайд 13</vt:lpstr>
      <vt:lpstr>Hausaufgaben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TAGESPLAN</dc:title>
  <dc:creator>Владимир</dc:creator>
  <cp:lastModifiedBy>revaz</cp:lastModifiedBy>
  <cp:revision>56</cp:revision>
  <dcterms:created xsi:type="dcterms:W3CDTF">2012-02-05T14:15:07Z</dcterms:created>
  <dcterms:modified xsi:type="dcterms:W3CDTF">2013-03-06T20:19:09Z</dcterms:modified>
</cp:coreProperties>
</file>