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C8EF15-E28F-4A33-9693-BD8A4AA6633C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D990CE-EF17-4E20-B8DA-659FF54D5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72D9C-0327-4C37-811B-FDE3AE7F3E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C921-0859-4D8E-A72B-3254C7DCE746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916F-A719-4372-9B98-F5A8F786B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E358-F62A-4E3A-BB33-45A41650C4C5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8EB2-17D5-49F4-95CC-410659764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1741E-5A03-40B9-9E97-285954CA133F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370B-9EEC-4F13-B0B5-4C0584442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A742-6FE3-4F4E-91E1-C95F984B96F7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5DFB-FA18-43C2-808A-F4931D9D5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C374-7E7A-42A1-87F6-78E4567AE909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69EC-BA2F-4430-B3E8-0D40C7B8C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2D20-AC99-4D73-9602-4DBF9905F6F8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014B-8697-4E18-B485-E97DD9584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C8B3-5F75-4577-9268-C2C24E04E634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9864-5792-41B9-8C08-117C3EF4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1C76-43C5-454F-B23D-2243A5CC0F03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10D-F2EE-4E01-9776-7553ADEDF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CA8B-7E7D-4048-9AFA-46C74942A377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84D8-A511-45D2-983D-1D8B10D25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9DF4-21A9-413F-BE79-8B9E621B2887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42BE-2760-472E-A58C-231C8771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E373-04F7-4603-9BE5-3C5E6FDAA2A9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0A13-131A-401A-89E7-AEA97049C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81AB2F-01B2-4813-916B-DC5B52F82695}" type="datetimeFigureOut">
              <a:rPr lang="ru-RU"/>
              <a:pPr>
                <a:defRPr/>
              </a:pPr>
              <a:t>11.02.2013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9A8935-75B2-4B6D-9FB1-E4517E501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7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85795"/>
            <a:ext cx="8458200" cy="221457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sz="4000" b="1" dirty="0" smtClean="0"/>
              <a:t>«</a:t>
            </a:r>
            <a:r>
              <a:rPr lang="ru-RU" sz="4000" b="1" dirty="0"/>
              <a:t>Электрический ток и человек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17145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Урок физики в 8 классе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Шутова Т.Г., </a:t>
            </a:r>
            <a:r>
              <a:rPr lang="ru-RU" sz="1400" dirty="0" smtClean="0"/>
              <a:t>учитель физики 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МБНОУ лицей №22 г. Белово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G:\фото\beautiful_lightnings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1514475"/>
            <a:ext cx="57816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 b="1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b="1">
                <a:latin typeface="Calibri" pitchFamily="34" charset="0"/>
                <a:cs typeface="Times New Roman" pitchFamily="18" charset="0"/>
              </a:rPr>
              <a:t>“Основные причины поражения током”.</a:t>
            </a:r>
          </a:p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50" y="1714500"/>
            <a:ext cx="8572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одновременное прикосновение к одному оголенному проводу и к предмету, находящимся под напряжением и соединенным с землей</a:t>
            </a:r>
          </a:p>
          <a:p>
            <a:pPr>
              <a:tabLst>
                <a:tab pos="457200" algn="l"/>
              </a:tabLst>
            </a:pP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2400">
                <a:latin typeface="Franklin Gothic Book"/>
              </a:rPr>
              <a:t> одновременное прикосновение к двум оголенным проводам, находящимся под напряжением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использование не исправных электрических приборов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2400"/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latin typeface="Calibri" pitchFamily="34" charset="0"/>
                <a:cs typeface="Times New Roman" pitchFamily="18" charset="0"/>
              </a:rPr>
              <a:t>опасно для человека, стоящему на проводящем  основании, подходить и тем более касаться оголенного провода, упавшего на землю</a:t>
            </a:r>
            <a:endParaRPr lang="ru-RU" sz="2400"/>
          </a:p>
          <a:p>
            <a:pPr eaLnBrk="0" hangingPunct="0">
              <a:tabLst>
                <a:tab pos="457200" algn="l"/>
              </a:tabLst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Администратор\Рабочий стол\Новая папка\2011-09-30\Печать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304800"/>
            <a:ext cx="7815262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Администратор\Рабочий стол\Новая папка\2011-09-30\Печать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304800"/>
            <a:ext cx="7845425" cy="63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Администратор\Рабочий стол\Новая папка\2011-09-30\Печать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433388"/>
            <a:ext cx="7808912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928688" y="2649538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Franklin Gothic Book"/>
              </a:rPr>
              <a:t>СПАСИБО  ЗА 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143125" y="0"/>
            <a:ext cx="70008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Электрический ток,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Электрический ток,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Погоди, не теки,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Потолкуем чуток.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Ты постой, не спеши,.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Электрический ток,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Электрический ток,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Говорят, ты порою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Бываешь жесток.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Может жизни лишить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Твой коварный укус,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Ну и пусть,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Все равно я тебя не боюсь!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Электрический ток,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Электрический ток,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Утверждают, что ты —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>
                <a:latin typeface="Calibri" pitchFamily="34" charset="0"/>
                <a:cs typeface="Times New Roman" pitchFamily="18" charset="0"/>
              </a:rPr>
              <a:t>Электронов поток.</a:t>
            </a:r>
            <a:br>
              <a:rPr lang="ru-RU" sz="2000">
                <a:latin typeface="Calibri" pitchFamily="34" charset="0"/>
                <a:cs typeface="Times New Roman" pitchFamily="18" charset="0"/>
              </a:rPr>
            </a:br>
            <a:r>
              <a:rPr lang="ru-RU" sz="2000" i="1">
                <a:latin typeface="Calibri" pitchFamily="34" charset="0"/>
                <a:cs typeface="Times New Roman" pitchFamily="18" charset="0"/>
              </a:rPr>
              <a:t>(И. Иртеньев)</a:t>
            </a:r>
            <a:endParaRPr lang="ru-RU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00125" y="428625"/>
            <a:ext cx="6858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Действия электрического тока:</a:t>
            </a:r>
          </a:p>
          <a:p>
            <a:pPr indent="90488" algn="ctr"/>
            <a:endParaRPr lang="ru-RU" sz="3600"/>
          </a:p>
          <a:p>
            <a:pPr indent="90488" eaLnBrk="0" hangingPunct="0">
              <a:buFontTx/>
              <a:buChar char="•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тепловое</a:t>
            </a:r>
            <a:endParaRPr lang="ru-RU" sz="3600"/>
          </a:p>
          <a:p>
            <a:pPr indent="90488" eaLnBrk="0" hangingPunct="0">
              <a:buFontTx/>
              <a:buChar char="•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химическое  </a:t>
            </a:r>
            <a:endParaRPr lang="ru-RU" sz="3600"/>
          </a:p>
          <a:p>
            <a:pPr indent="90488" eaLnBrk="0" hangingPunct="0">
              <a:buFontTx/>
              <a:buChar char="•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магнитное</a:t>
            </a:r>
          </a:p>
          <a:p>
            <a:pPr indent="90488" eaLnBrk="0" hangingPunct="0">
              <a:buFontTx/>
              <a:buChar char="•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механическое</a:t>
            </a:r>
            <a:endParaRPr lang="ru-RU" sz="3600"/>
          </a:p>
          <a:p>
            <a:pPr indent="90488" eaLnBrk="0" hangingPunct="0">
              <a:buFont typeface="Arial" charset="0"/>
              <a:buChar char="•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физиологическое</a:t>
            </a:r>
            <a:endParaRPr lang="ru-RU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500063"/>
          <a:ext cx="8501063" cy="6157912"/>
        </p:xfrm>
        <a:graphic>
          <a:graphicData uri="http://schemas.openxmlformats.org/drawingml/2006/table">
            <a:tbl>
              <a:tblPr/>
              <a:tblGrid>
                <a:gridCol w="2800350"/>
                <a:gridCol w="2798763"/>
                <a:gridCol w="2901950"/>
              </a:tblGrid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Сила тока,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Характер восприятий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Переменный ток (50 Гц)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Постоянный 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0,6-0,15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Начало ощущения, легкое покалывание и дрожание пальцев рук.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ощущается.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2-3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Сильное дрожание пальцев рук.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ощущается.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5-10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Ощущение боли. Судороги рук.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Зуд, ощущение нагрева.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12-15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Руки  трудно  оторвать  от  электродов. Сильные боли в пальцах и кистях рук.Состояние терпимо 5—10с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Усиление нагрева.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20-25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Руки сразу парализуются, и оторвать их от электродов невозможно. Затрудняется дыхание. Состояние терпимо не более 5 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Еще большее усиление нагрева. Незначитель­ное сокращение мышц рук.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50-80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Паралич дыхания. Нарушение сердечной деятельности.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Сильное ощущение на­грева.        Сокращение мышц   рук.   Судороги. Затруднение дыхания.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90-110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Паралич дыхания. При длительности 3 с и более наступает паралич сердца. Смерть.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Паралич дыхания.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481" marR="504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3" name="Rectangle 1"/>
          <p:cNvSpPr>
            <a:spLocks noChangeArrowheads="1"/>
          </p:cNvSpPr>
          <p:nvPr/>
        </p:nvSpPr>
        <p:spPr bwMode="auto">
          <a:xfrm>
            <a:off x="0" y="0"/>
            <a:ext cx="9001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8088" bIns="0" anchor="ctr">
            <a:spAutoFit/>
          </a:bodyPr>
          <a:lstStyle/>
          <a:p>
            <a:pPr algn="ctr"/>
            <a:r>
              <a:rPr lang="ru-RU" sz="2800" b="1">
                <a:latin typeface="Cambria" pitchFamily="18" charset="0"/>
                <a:cs typeface="Times New Roman" pitchFamily="18" charset="0"/>
              </a:rPr>
              <a:t>Действие электрического тока на человека</a:t>
            </a:r>
            <a:endParaRPr lang="ru-RU" sz="2800" b="1">
              <a:solidFill>
                <a:srgbClr val="4F81BD"/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0" hangingPunct="0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G:\фото\beautiful_lightnings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279400"/>
            <a:ext cx="62992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G:\фото\beautiful_lightnings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360363"/>
            <a:ext cx="5895975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G:\фото\beautiful_lightnings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322388"/>
            <a:ext cx="62992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G:\фото\beautiful_lightnings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181100"/>
            <a:ext cx="6391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G:\фото\beautiful_lightnings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1333500"/>
            <a:ext cx="629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240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Cambria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«Электрический ток и человек» </dc:title>
  <dc:creator>Zver</dc:creator>
  <cp:lastModifiedBy>User</cp:lastModifiedBy>
  <cp:revision>11</cp:revision>
  <dcterms:created xsi:type="dcterms:W3CDTF">2011-10-01T18:04:47Z</dcterms:created>
  <dcterms:modified xsi:type="dcterms:W3CDTF">2013-02-11T18:28:27Z</dcterms:modified>
</cp:coreProperties>
</file>