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6" r:id="rId3"/>
    <p:sldId id="260" r:id="rId4"/>
    <p:sldId id="261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ru-RU"/>
              <a:t>Мой университет - </a:t>
            </a:r>
            <a:r>
              <a:rPr lang="en-US"/>
              <a:t>www.moi-mummi.ru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BB853A8-9660-45D6-97D6-E5B69085DCC4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C01E543-9E86-4829-BCA1-A2C4EDB72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ru-RU"/>
              <a:t>Мой университет - </a:t>
            </a:r>
            <a:r>
              <a:rPr lang="en-US"/>
              <a:t>www.moi-mummi.ru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154D226-AE20-4F04-861F-12A91C383EEE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7ED2E95-CB88-4328-BB01-E421B4CEC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45F361-2672-4CF3-B86A-0DA8EFEAC39B}" type="slidenum">
              <a:rPr lang="ru-RU"/>
              <a:pPr/>
              <a:t>1</a:t>
            </a:fld>
            <a:endParaRPr lang="ru-RU"/>
          </a:p>
        </p:txBody>
      </p:sp>
      <p:sp>
        <p:nvSpPr>
          <p:cNvPr id="13317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Мой университет - </a:t>
            </a:r>
            <a:r>
              <a:rPr lang="en-US"/>
              <a:t>www.moi-mummi.ru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97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831E-4997-4C85-89E5-3458200E8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7A32A-F5CC-4A4B-8334-287BA643D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6AED-9545-42CD-B2AC-332D3A503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6066A-89F1-4AE4-AB0D-03940A8CB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338AC-E740-46BE-B6BE-BC3CD8FB7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5FEC9-F0C1-4383-88B9-1E66B2648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7648B-E515-4C45-AA12-EF885A87C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EA934-E93A-47AC-9DB2-7E29202BE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F947-374D-41DB-9579-3FF4F7C17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D3921-06E7-4131-A43E-BE7988DBF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BBBA6-671E-4C34-8595-562967738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3A797-017D-45CA-A168-4714140DC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28E51EC3-99E9-4CB7-B507-CC28C08E9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549275"/>
            <a:ext cx="5759450" cy="3683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dirty="0" smtClean="0">
                <a:latin typeface="Arial Rounded MT Bold" pitchFamily="34" charset="0"/>
              </a:rPr>
              <a:t>Техника безопасности</a:t>
            </a:r>
            <a:br>
              <a:rPr lang="ru-RU" sz="4800" dirty="0" smtClean="0">
                <a:latin typeface="Arial Rounded MT Bold" pitchFamily="34" charset="0"/>
              </a:rPr>
            </a:br>
            <a:r>
              <a:rPr lang="ru-RU" sz="4800" dirty="0" smtClean="0">
                <a:latin typeface="Arial Rounded MT Bold" pitchFamily="34" charset="0"/>
              </a:rPr>
              <a:t>в компьютерном классе</a:t>
            </a:r>
            <a:endParaRPr lang="ru-RU" sz="4800" dirty="0" smtClean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27" name="Object 15"/>
          <p:cNvGraphicFramePr>
            <a:graphicFrameLocks noGrp="1" noChangeAspect="1"/>
          </p:cNvGraphicFramePr>
          <p:nvPr/>
        </p:nvGraphicFramePr>
        <p:xfrm>
          <a:off x="2411413" y="3213100"/>
          <a:ext cx="3995737" cy="3379788"/>
        </p:xfrm>
        <a:graphic>
          <a:graphicData uri="http://schemas.openxmlformats.org/presentationml/2006/ole">
            <p:oleObj spid="_x0000_s1026" name="CorelDRAW" r:id="rId4" imgW="4455360" imgH="3804480" progId="CorelDraw.Graphic.12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11413" y="0"/>
            <a:ext cx="5478462" cy="3079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Автор: </a:t>
            </a:r>
            <a:r>
              <a:rPr lang="ru-RU" sz="1400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Хорькова</a:t>
            </a: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 Татьяна Ивановна, идентификатор 231-112-963</a:t>
            </a:r>
            <a:endParaRPr lang="ru-RU" sz="1400" dirty="0">
              <a:solidFill>
                <a:schemeClr val="bg1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203575" y="3213100"/>
          <a:ext cx="3438525" cy="3295650"/>
        </p:xfrm>
        <a:graphic>
          <a:graphicData uri="http://schemas.openxmlformats.org/presentationml/2006/ole">
            <p:oleObj spid="_x0000_s2050" name="CorelDRAW" r:id="rId3" imgW="4060080" imgH="3897000" progId="CorelDraw.Graphic.12">
              <p:embed/>
            </p:oleObj>
          </a:graphicData>
        </a:graphic>
      </p:graphicFrame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333375"/>
            <a:ext cx="575945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Если где-то заискрится,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Или что-нибудь дымит,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Время попусту не трать,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Нужно взрослого позвать.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Ведь из искры знаем сами,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возгореться может пламя!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11413" y="0"/>
            <a:ext cx="5478462" cy="3079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Автор: </a:t>
            </a:r>
            <a:r>
              <a:rPr lang="ru-RU" sz="1400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Хорькова</a:t>
            </a: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 Татьяна Ивановна, идентификатор 231-112-963</a:t>
            </a:r>
            <a:endParaRPr lang="ru-RU" sz="1400" dirty="0">
              <a:solidFill>
                <a:schemeClr val="bg1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229600" cy="26638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Бережливым быть умей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и по клавишам не бей.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Там учти же этот факт –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электрический разряд!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771775" y="2460625"/>
          <a:ext cx="4032250" cy="3916363"/>
        </p:xfrm>
        <a:graphic>
          <a:graphicData uri="http://schemas.openxmlformats.org/presentationml/2006/ole">
            <p:oleObj spid="_x0000_s3074" name="CorelDRAW" r:id="rId3" imgW="4287600" imgH="4158000" progId="CorelDraw.Graphic.12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51050" y="0"/>
            <a:ext cx="5478463" cy="3079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Автор: </a:t>
            </a:r>
            <a:r>
              <a:rPr lang="ru-RU" sz="1400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Хорькова</a:t>
            </a: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 Татьяна Ивановна, идентификатор 231-112-963</a:t>
            </a:r>
            <a:endParaRPr lang="ru-RU" sz="1400" dirty="0">
              <a:solidFill>
                <a:schemeClr val="bg1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476250"/>
            <a:ext cx="7488238" cy="24479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В куртках, шубах и пальто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Не приходит к нам никто.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В грязной обуви, друзья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В кабинете быть нельзя.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627313" y="3068638"/>
          <a:ext cx="4038600" cy="3078162"/>
        </p:xfrm>
        <a:graphic>
          <a:graphicData uri="http://schemas.openxmlformats.org/presentationml/2006/ole">
            <p:oleObj spid="_x0000_s4098" name="CorelDRAW" r:id="rId3" imgW="5249160" imgH="4011480" progId="CorelDraw.Graphic.12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1825" y="0"/>
            <a:ext cx="5478463" cy="3079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Автор: </a:t>
            </a:r>
            <a:r>
              <a:rPr lang="ru-RU" sz="1400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Хорькова</a:t>
            </a: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 Татьяна Ивановна, идентификатор 231-112-963</a:t>
            </a:r>
            <a:endParaRPr lang="ru-RU" sz="1400" dirty="0">
              <a:solidFill>
                <a:schemeClr val="bg1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476250"/>
            <a:ext cx="5338763" cy="28368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Если сбой дает машина,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Терпенье вам необходимо.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Не бывает без проблем,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Даже с умной ЭВМ! 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627313" y="3068638"/>
          <a:ext cx="3448050" cy="3181350"/>
        </p:xfrm>
        <a:graphic>
          <a:graphicData uri="http://schemas.openxmlformats.org/presentationml/2006/ole">
            <p:oleObj spid="_x0000_s5122" name="CorelDRAW" r:id="rId3" imgW="5649120" imgH="5218920" progId="CorelDraw.Graphic.12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01825" y="0"/>
            <a:ext cx="5478463" cy="3079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Автор: </a:t>
            </a:r>
            <a:r>
              <a:rPr lang="ru-RU" sz="1400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Хорькова</a:t>
            </a: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 Татьяна Ивановна, идентификатор 231-112-963</a:t>
            </a:r>
            <a:endParaRPr lang="ru-RU" sz="1400" dirty="0">
              <a:solidFill>
                <a:schemeClr val="bg1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36613"/>
            <a:ext cx="6192837" cy="2232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Если выводишь ты ответ,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А компьютер скажет «нет».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По дисплею не стучи,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Лучше правила учи!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859338" y="2781300"/>
          <a:ext cx="3348037" cy="3524250"/>
        </p:xfrm>
        <a:graphic>
          <a:graphicData uri="http://schemas.openxmlformats.org/presentationml/2006/ole">
            <p:oleObj spid="_x0000_s6146" name="CorelDRAW" r:id="rId3" imgW="3782160" imgH="3988800" progId="CorelDraw.Graphic.12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1825" y="0"/>
            <a:ext cx="5478463" cy="3079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Автор: </a:t>
            </a:r>
            <a:r>
              <a:rPr lang="ru-RU" sz="1400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Хорькова</a:t>
            </a: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 Татьяна Ивановна, идентификатор 231-112-963</a:t>
            </a:r>
            <a:endParaRPr lang="ru-RU" sz="1400" dirty="0">
              <a:solidFill>
                <a:schemeClr val="bg1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6191250" cy="37449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Остальное всем известно: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Чтоб не вскакивали с места,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Не кричали, не толкались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За компьютером не дрались!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4716463" y="2708275"/>
          <a:ext cx="4038600" cy="3773488"/>
        </p:xfrm>
        <a:graphic>
          <a:graphicData uri="http://schemas.openxmlformats.org/presentationml/2006/ole">
            <p:oleObj spid="_x0000_s7170" name="CorelDRAW" r:id="rId3" imgW="4695480" imgH="4397760" progId="CorelDraw.Graphic.12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1825" y="0"/>
            <a:ext cx="5478463" cy="3079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Автор: </a:t>
            </a:r>
            <a:r>
              <a:rPr lang="ru-RU" sz="1400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Хорькова</a:t>
            </a: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 Татьяна Ивановна, идентификатор 231-112-963</a:t>
            </a:r>
            <a:endParaRPr lang="ru-RU" sz="1400" dirty="0">
              <a:solidFill>
                <a:schemeClr val="bg1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620713"/>
            <a:ext cx="7354888" cy="2765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/>
              <a:t>И учтите: Вы в ответе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smtClean="0"/>
              <a:t>за порядок в кабинете!!! </a:t>
            </a:r>
          </a:p>
        </p:txBody>
      </p:sp>
      <p:pic>
        <p:nvPicPr>
          <p:cNvPr id="10243" name="Рисунок 5" descr="Рисунок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3141663"/>
            <a:ext cx="47879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01825" y="0"/>
            <a:ext cx="5478463" cy="3079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Автор: </a:t>
            </a:r>
            <a:r>
              <a:rPr lang="ru-RU" sz="1400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Хорькова</a:t>
            </a: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 Татьяна Ивановна, идентификатор 231-112-963</a:t>
            </a:r>
            <a:endParaRPr lang="ru-RU" sz="1400" dirty="0">
              <a:solidFill>
                <a:schemeClr val="bg1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 descr="Техника безопасност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8424863" cy="641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901825" y="115888"/>
            <a:ext cx="5478463" cy="3079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Автор: </a:t>
            </a:r>
            <a:r>
              <a:rPr lang="ru-RU" sz="1400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Хорькова</a:t>
            </a:r>
            <a:r>
              <a:rPr lang="ru-RU" sz="1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ambria" pitchFamily="18" charset="0"/>
              </a:rPr>
              <a:t> Татьяна Ивановна, идентификатор 231-112-963</a:t>
            </a:r>
            <a:endParaRPr lang="ru-RU" sz="1400" dirty="0">
              <a:solidFill>
                <a:schemeClr val="bg1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216</Words>
  <Application>Microsoft Office PowerPoint</Application>
  <PresentationFormat>Экран (4:3)</PresentationFormat>
  <Paragraphs>41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Tahoma</vt:lpstr>
      <vt:lpstr>Wingdings</vt:lpstr>
      <vt:lpstr>Calibri</vt:lpstr>
      <vt:lpstr>Arial Rounded MT Bold</vt:lpstr>
      <vt:lpstr>Cambria</vt:lpstr>
      <vt:lpstr>Разрез</vt:lpstr>
      <vt:lpstr>CorelDRAW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в компьютерном классе</dc:title>
  <dc:creator>Ира</dc:creator>
  <cp:lastModifiedBy>revaz</cp:lastModifiedBy>
  <cp:revision>13</cp:revision>
  <dcterms:created xsi:type="dcterms:W3CDTF">2007-12-11T01:39:53Z</dcterms:created>
  <dcterms:modified xsi:type="dcterms:W3CDTF">2013-02-28T14:52:15Z</dcterms:modified>
</cp:coreProperties>
</file>