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1897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4892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5230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8763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3926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9681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6057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949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941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6045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3266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4247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4" descr="C:\Documents and Settings\Администратор\Рабочий стол\getty_rf_photo_of_doctor_with_defibrillator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85756" y="63500"/>
            <a:ext cx="2347913" cy="159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3" descr="C:\Documents and Settings\Администратор\Рабочий стол\13mamography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1919288" cy="172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1" descr="C:\Documents and Settings\Администратор\Рабочий стол\070608_gas_catcher-20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186517" y="4755573"/>
            <a:ext cx="2049462" cy="205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3" descr="C:\Documents and Settings\Администратор\Рабочий стол\21988_2111111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125171" y="2287212"/>
            <a:ext cx="1943100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14" descr="C:\Documents and Settings\Администратор\Рабочий стол\12e8279af5be18287623e591226c3265.jpe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" y="2555039"/>
            <a:ext cx="1553834" cy="153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7" name="Picture 2" descr="C:\Documents and Settings\Администратор\Рабочий стол\745742-17342928_resize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339752" y="-20487"/>
            <a:ext cx="1368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8" name="Picture 3" descr="C:\Documents and Settings\Администратор\Рабочий стол\6D408C7DAD74E42DB2E2D2E4C0AAE2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211248" y="38311"/>
            <a:ext cx="1944688" cy="13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0" name="Picture 9" descr="C:\Documents and Settings\Администратор\Рабочий стол\17586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8091" y="4972050"/>
            <a:ext cx="3011487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6918" y="565366"/>
            <a:ext cx="7082793" cy="4223966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туденческая</a:t>
            </a:r>
            <a:r>
              <a:rPr lang="ru-RU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научно-   практическая  конференция</a:t>
            </a:r>
            <a:r>
              <a:rPr lang="ru-RU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 Вычислительная техника  и ее влияние на развитие  науки России»</a:t>
            </a:r>
            <a:endParaRPr lang="ru-RU" sz="4800" b="1" i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58888" cy="836613"/>
          </a:xfrm>
        </p:spPr>
        <p:txBody>
          <a:bodyPr/>
          <a:lstStyle/>
          <a:p>
            <a:pPr eaLnBrk="1" hangingPunct="1"/>
            <a:endParaRPr lang="ru-RU" sz="1800" dirty="0" smtClean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76306" y="4793634"/>
            <a:ext cx="33378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Подготовили:</a:t>
            </a:r>
          </a:p>
          <a:p>
            <a:r>
              <a:rPr lang="ru-RU" sz="2000" dirty="0" smtClean="0"/>
              <a:t>преподаватели специальных дисциплин</a:t>
            </a:r>
          </a:p>
          <a:p>
            <a:r>
              <a:rPr lang="ru-RU" sz="2000" dirty="0" smtClean="0"/>
              <a:t>ГБОУ СПО « АМТ» КК</a:t>
            </a:r>
          </a:p>
          <a:p>
            <a:r>
              <a:rPr lang="ru-RU" sz="2000" dirty="0" smtClean="0"/>
              <a:t>Э. В.  Кондратьева 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С. А. Галицкий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260648"/>
            <a:ext cx="583264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</a:t>
            </a:r>
            <a:r>
              <a:rPr lang="ru-RU" b="1" u="sng" dirty="0" smtClean="0"/>
              <a:t>Ответы  к </a:t>
            </a:r>
            <a:r>
              <a:rPr lang="en-US" b="1" u="sng" dirty="0" smtClean="0"/>
              <a:t>IV</a:t>
            </a:r>
            <a:r>
              <a:rPr lang="ru-RU" b="1" u="sng" dirty="0" smtClean="0"/>
              <a:t> этапу « Блиц-турниру»</a:t>
            </a:r>
          </a:p>
          <a:p>
            <a:endParaRPr lang="ru-RU" b="1" u="sng" dirty="0" smtClean="0"/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Что такое информационные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процессы?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(Процессы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 связанные с получением, хранением, обработкой и передачей информации, называются информационными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процессами)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Что  такое  информационные модели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процессов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управления?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(Модели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 описывающие информационные процессы управления в сложных системах,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называются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информационными моделями процессов управления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чем измеряется рабочее поле на экране?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( в пикселях)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4.Какой принцип  положен в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основу архитектуры современных персональных компьютеров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магистрально-модульный принцип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5.Что представляет собой операционная система?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операционная система является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базовой и необходимой составляющей программного обеспечения компьютера, без нее компьютер не может работать в принципе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6. Что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такое  компьютерная модель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? (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модель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— это некий новый объект, который отражает существенные особенности изучаемого объекта, явления или процесса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415722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836712"/>
            <a:ext cx="712879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Уважаемое жюри,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мы ждем Вашего решения!!!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785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1844824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СПАСИБО ЗА  ВНИМАНИЕ!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329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92696"/>
            <a:ext cx="770485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Студенческая научно-практическая конференция  проводится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 соответствии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Законом Российской Федерации «Об образовании» (в редакции ФЗ от 13.01.1996 г. № 12 – ФЗ);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Федеральным законом «Об основных гарантиях прав ребенка в Российской Федерации» от 24.07.98г. №124-ФЗ;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Типовым положением об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образовательном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учреждении, утвержденным Постановлением Правительства РФ от 19.03.2001г. №196;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Уставом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техникума.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677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052736"/>
            <a:ext cx="77048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Целью  конференции</a:t>
            </a:r>
            <a:r>
              <a:rPr lang="ru-RU" dirty="0" smtClean="0"/>
              <a:t>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является: </a:t>
            </a:r>
          </a:p>
          <a:p>
            <a:pPr marL="457200" indent="-457200"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выявление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одаренной молодежи»,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-поддержка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творчества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студентов,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конкурсный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смотр самого яркого и интересного, что сделано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студентами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этот учебный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практической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творческой деятельности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99779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667528"/>
            <a:ext cx="820891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Студенческая научно- практическая    конференция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800" dirty="0" smtClean="0"/>
              <a:t>состоит из  4 этапов:</a:t>
            </a:r>
          </a:p>
          <a:p>
            <a:endParaRPr lang="ru-RU" sz="2800" dirty="0" smtClean="0"/>
          </a:p>
          <a:p>
            <a:r>
              <a:rPr lang="en-US" sz="2800" b="1" u="sng" dirty="0" smtClean="0"/>
              <a:t>I</a:t>
            </a:r>
            <a:r>
              <a:rPr lang="ru-RU" sz="2800" b="1" u="sng" dirty="0" smtClean="0"/>
              <a:t> этап</a:t>
            </a:r>
            <a:r>
              <a:rPr lang="ru-RU" sz="2800" dirty="0" smtClean="0"/>
              <a:t>:  Конкурс  презентаций по теме </a:t>
            </a:r>
            <a:r>
              <a:rPr lang="ru-RU" sz="2800" b="1" u="sng" dirty="0" smtClean="0"/>
              <a:t>«  История и этапы развития вычислительной  техники».</a:t>
            </a:r>
          </a:p>
          <a:p>
            <a:endParaRPr lang="ru-RU" sz="2800" b="1" u="sng" dirty="0" smtClean="0"/>
          </a:p>
          <a:p>
            <a:r>
              <a:rPr lang="en-US" sz="2800" b="1" u="sng" dirty="0" smtClean="0"/>
              <a:t>II</a:t>
            </a:r>
            <a:r>
              <a:rPr lang="ru-RU" sz="2800" b="1" u="sng" dirty="0" smtClean="0"/>
              <a:t> этап  </a:t>
            </a:r>
            <a:r>
              <a:rPr lang="ru-RU" sz="2800" dirty="0" smtClean="0"/>
              <a:t>Практическое задание </a:t>
            </a:r>
            <a:r>
              <a:rPr lang="ru-RU" sz="2800" b="1" u="sng" dirty="0" smtClean="0"/>
              <a:t>« Моделирование заданной схемы в программе </a:t>
            </a:r>
            <a:r>
              <a:rPr lang="en-US" sz="2800" b="1" u="sng" dirty="0" smtClean="0"/>
              <a:t> Electronics Workbench</a:t>
            </a:r>
            <a:r>
              <a:rPr lang="ru-RU" sz="2800" b="1" u="sng" dirty="0" smtClean="0"/>
              <a:t>»</a:t>
            </a:r>
            <a:r>
              <a:rPr lang="ru-RU" sz="2800" dirty="0" smtClean="0"/>
              <a:t> проводится параллельно  с </a:t>
            </a:r>
            <a:r>
              <a:rPr lang="en-US" sz="2800" dirty="0" smtClean="0"/>
              <a:t>I</a:t>
            </a:r>
            <a:r>
              <a:rPr lang="ru-RU" sz="2800" dirty="0" smtClean="0"/>
              <a:t> этапом</a:t>
            </a:r>
          </a:p>
          <a:p>
            <a:endParaRPr lang="ru-RU" sz="2800" dirty="0" smtClean="0"/>
          </a:p>
          <a:p>
            <a:r>
              <a:rPr lang="en-US" sz="2800" b="1" u="sng" dirty="0" smtClean="0"/>
              <a:t>III</a:t>
            </a:r>
            <a:r>
              <a:rPr lang="ru-RU" sz="2800" b="1" u="sng" dirty="0" smtClean="0"/>
              <a:t> этап</a:t>
            </a:r>
            <a:r>
              <a:rPr lang="ru-RU" sz="2800" dirty="0" smtClean="0"/>
              <a:t>: Конкурс  презентаций по теме </a:t>
            </a:r>
            <a:r>
              <a:rPr lang="ru-RU" sz="2800" b="1" u="sng" dirty="0" smtClean="0"/>
              <a:t>« Области  применения вычислительной техники»</a:t>
            </a:r>
          </a:p>
          <a:p>
            <a:endParaRPr lang="ru-RU" sz="2800" b="1" u="sng" dirty="0" smtClean="0"/>
          </a:p>
          <a:p>
            <a:r>
              <a:rPr lang="en-US" sz="2800" b="1" u="sng" dirty="0" smtClean="0"/>
              <a:t>IV</a:t>
            </a:r>
            <a:r>
              <a:rPr lang="ru-RU" sz="2800" b="1" u="sng" dirty="0" smtClean="0"/>
              <a:t> этап</a:t>
            </a:r>
            <a:r>
              <a:rPr lang="ru-RU" sz="2800" dirty="0" smtClean="0"/>
              <a:t>: </a:t>
            </a:r>
            <a:r>
              <a:rPr lang="ru-RU" sz="2800" b="1" u="sng" dirty="0" smtClean="0"/>
              <a:t>Блиц- турнир</a:t>
            </a:r>
            <a:endParaRPr lang="ru-RU" sz="2800" b="1" u="sng" dirty="0"/>
          </a:p>
        </p:txBody>
      </p:sp>
    </p:spTree>
    <p:extLst>
      <p:ext uri="{BB962C8B-B14F-4D97-AF65-F5344CB8AC3E}">
        <p14:creationId xmlns:p14="http://schemas.microsoft.com/office/powerpoint/2010/main" xmlns="" val="328575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204864"/>
            <a:ext cx="87129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этап:  Конкурс  презентаций по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теме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 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История и этапы развития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вычислительной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техники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xmlns="" val="186305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38288" y="2111375"/>
            <a:ext cx="6065837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051720" y="620688"/>
            <a:ext cx="68407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II этап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Практическое задание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Моделирование заданной схемы в программе  </a:t>
            </a:r>
            <a:r>
              <a:rPr lang="ru-RU" sz="2800" u="sng" dirty="0" err="1">
                <a:latin typeface="Times New Roman" pitchFamily="18" charset="0"/>
                <a:cs typeface="Times New Roman" pitchFamily="18" charset="0"/>
              </a:rPr>
              <a:t>Electronics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u="sng" dirty="0" err="1">
                <a:latin typeface="Times New Roman" pitchFamily="18" charset="0"/>
                <a:cs typeface="Times New Roman" pitchFamily="18" charset="0"/>
              </a:rPr>
              <a:t>Workbench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» </a:t>
            </a:r>
          </a:p>
        </p:txBody>
      </p:sp>
    </p:spTree>
    <p:extLst>
      <p:ext uri="{BB962C8B-B14F-4D97-AF65-F5344CB8AC3E}">
        <p14:creationId xmlns:p14="http://schemas.microsoft.com/office/powerpoint/2010/main" xmlns="" val="113785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68563" y="1619250"/>
            <a:ext cx="4205287" cy="362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03648" y="692696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Ответ к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II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практическому заданию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812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992" y="1700808"/>
            <a:ext cx="82089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III этап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Конкурс  презентаций по теме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Области  применения вычислительной техники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xmlns="" val="245086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1" y="692696"/>
            <a:ext cx="6624737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этап: Блиц-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турнир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Что такое информационные процессы?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Информационными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моделями процессов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управления?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чем измеряется  рабочее  поле на экране?</a:t>
            </a:r>
          </a:p>
          <a:p>
            <a:pPr marL="457200" indent="-457200"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Какой принцип  положен в основу архитектуры современных персональных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компьютеров?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что опирается модульная организация компьютера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457200" indent="-457200"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Что представляет собой операционная система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457200" indent="-457200"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Что  такое  компьютерная модель? </a:t>
            </a:r>
          </a:p>
          <a:p>
            <a:pPr marL="457200" indent="-457200"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116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</TotalTime>
  <Words>447</Words>
  <Application>Microsoft Office PowerPoint</Application>
  <PresentationFormat>Экран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Студенческая научно-   практическая  конференция « Вычислительная техника  и ее влияние на развитие  науки России»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revaz</cp:lastModifiedBy>
  <cp:revision>39</cp:revision>
  <dcterms:modified xsi:type="dcterms:W3CDTF">2013-03-06T19:31:49Z</dcterms:modified>
</cp:coreProperties>
</file>