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57696D-6A73-4A56-A0EA-2DA69B04E7B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1D3B89-BE87-4EAC-8FB8-803F6CFF9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14327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Влияние интерактивной доски (ИД) на здоровье человека </a:t>
            </a:r>
            <a:br>
              <a:rPr lang="ru-RU" dirty="0"/>
            </a:br>
            <a:r>
              <a:rPr lang="ru-RU" dirty="0"/>
              <a:t>Исследование учеников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45644"/>
            <a:ext cx="6400800" cy="1012356"/>
          </a:xfrm>
        </p:spPr>
        <p:txBody>
          <a:bodyPr/>
          <a:lstStyle/>
          <a:p>
            <a:r>
              <a:rPr lang="ru-RU" dirty="0" err="1" smtClean="0"/>
              <a:t>Савинцева</a:t>
            </a:r>
            <a:r>
              <a:rPr lang="ru-RU" dirty="0" smtClean="0"/>
              <a:t> Л.И.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9173391" cy="478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4000" dirty="0"/>
              <a:t>Выводы: </a:t>
            </a:r>
          </a:p>
          <a:p>
            <a:r>
              <a:rPr lang="ru-RU" sz="4000" baseline="0" dirty="0" smtClean="0"/>
              <a:t></a:t>
            </a:r>
            <a:r>
              <a:rPr lang="ru-RU" sz="4000" dirty="0"/>
              <a:t>Не более 15 минут </a:t>
            </a:r>
          </a:p>
          <a:p>
            <a:r>
              <a:rPr lang="ru-RU" sz="4000" baseline="0" dirty="0" smtClean="0"/>
              <a:t></a:t>
            </a:r>
            <a:r>
              <a:rPr lang="ru-RU" sz="4000" dirty="0"/>
              <a:t>Не использовать доски с глянцевой поверхностью </a:t>
            </a:r>
          </a:p>
          <a:p>
            <a:r>
              <a:rPr lang="ru-RU" sz="4000" baseline="0" dirty="0" smtClean="0"/>
              <a:t></a:t>
            </a:r>
            <a:r>
              <a:rPr lang="ru-RU" sz="4000" dirty="0"/>
              <a:t>Использование разных видов работ </a:t>
            </a:r>
          </a:p>
          <a:p>
            <a:endParaRPr lang="ru-RU" sz="4000" dirty="0"/>
          </a:p>
          <a:p>
            <a:r>
              <a:rPr lang="ru-RU" sz="4000" dirty="0"/>
              <a:t>Наша гипотеза подтвердилась. ИД действительно влияет на организм человека.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Гипотеза: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928670"/>
            <a:ext cx="8115328" cy="5197493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Интерактивная доска влияет на организм человека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2857496"/>
            <a:ext cx="3443296" cy="370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44157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Проблемные вопросы: 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Как влияет излучение на человека? </a:t>
            </a:r>
          </a:p>
          <a:p>
            <a:r>
              <a:rPr lang="ru-RU" dirty="0" smtClean="0"/>
              <a:t>В чем плюсы интерактивной доски? </a:t>
            </a:r>
          </a:p>
          <a:p>
            <a:r>
              <a:rPr lang="ru-RU" dirty="0" smtClean="0"/>
              <a:t>В чем минусы интерактивной доски? </a:t>
            </a:r>
          </a:p>
          <a:p>
            <a:endParaRPr lang="ru-RU" dirty="0"/>
          </a:p>
        </p:txBody>
      </p:sp>
      <p:pic>
        <p:nvPicPr>
          <p:cNvPr id="8" name="Рисунок 7" descr="D:\RS\савенцева\SAM_102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3929066"/>
            <a:ext cx="3273358" cy="245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Немного истории…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Активное внедрение ИД в Российских школах началось около 6-ти лет назад. Однако исследования по влиянию ИД на здоровье детей и учителей только начаты. </a:t>
            </a:r>
            <a:endParaRPr lang="ru-RU" sz="3200" dirty="0"/>
          </a:p>
        </p:txBody>
      </p:sp>
      <p:pic>
        <p:nvPicPr>
          <p:cNvPr id="4" name="Рисунок 3" descr="D:\RS\савенцева\SAM_102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4070576"/>
            <a:ext cx="3717178" cy="27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Принцип действия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Интерактивная smart-доска – это сенсорный экран, </a:t>
            </a:r>
            <a:r>
              <a:rPr lang="ru-RU" dirty="0" err="1" smtClean="0"/>
              <a:t>присоединѐнный </a:t>
            </a:r>
            <a:r>
              <a:rPr lang="ru-RU" dirty="0" smtClean="0"/>
              <a:t>к компьютеру, изображение с которого </a:t>
            </a:r>
            <a:r>
              <a:rPr lang="ru-RU" dirty="0" err="1" smtClean="0"/>
              <a:t>передаѐт </a:t>
            </a:r>
            <a:r>
              <a:rPr lang="ru-RU" dirty="0" smtClean="0"/>
              <a:t>на доску проектор. </a:t>
            </a:r>
          </a:p>
          <a:p>
            <a:r>
              <a:rPr lang="ru-RU" dirty="0" smtClean="0"/>
              <a:t>Smart-доска вполне большая по своим размерам и хорошо видна всем.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4357694"/>
            <a:ext cx="2643174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так ли безопасна «волшебная» доска?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Головные боли, ощущение тяжести в голове — отмечают 12,2% учителей; 21,1% — указывают на периодический характер их возникновения. </a:t>
            </a: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62525" y="2539206"/>
            <a:ext cx="34099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18,3% учителей постоянно и 31,7% учителей «иногда» отмечают у своих воспитанников симптомы зрительного утомления. Дети в основном жалуются на боли в области глаз.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37113" y="1905000"/>
            <a:ext cx="4306887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857232"/>
            <a:ext cx="8929718" cy="492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663" y="1000108"/>
            <a:ext cx="9036337" cy="471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170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 Влияние интерактивной доски (ИД) на здоровье человека  Исследование учеников </vt:lpstr>
      <vt:lpstr> Гипотеза: </vt:lpstr>
      <vt:lpstr>Проблемные вопросы:  </vt:lpstr>
      <vt:lpstr> Немного истории… </vt:lpstr>
      <vt:lpstr> Принцип действия </vt:lpstr>
      <vt:lpstr> А так ли безопасна «волшебная» доска? 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интерактивной доски (ИД) на здоровье человека  Исследование учеников</dc:title>
  <dc:creator>Budko</dc:creator>
  <cp:lastModifiedBy>revaz</cp:lastModifiedBy>
  <cp:revision>5</cp:revision>
  <dcterms:created xsi:type="dcterms:W3CDTF">2012-12-11T02:11:12Z</dcterms:created>
  <dcterms:modified xsi:type="dcterms:W3CDTF">2013-03-06T13:19:20Z</dcterms:modified>
</cp:coreProperties>
</file>