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1" r:id="rId2"/>
    <p:sldMasterId id="2147483655" r:id="rId3"/>
    <p:sldMasterId id="2147483657" r:id="rId4"/>
  </p:sldMasterIdLst>
  <p:sldIdLst>
    <p:sldId id="256" r:id="rId5"/>
    <p:sldId id="264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embeddedFontLst>
    <p:embeddedFont>
      <p:font typeface="Tahoma" pitchFamily="34" charset="0"/>
      <p:regular r:id="rId13"/>
      <p:bold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Arial Black" pitchFamily="34" charset="0"/>
      <p:bold r:id="rId19"/>
    </p:embeddedFont>
    <p:embeddedFont>
      <p:font typeface="Impact" pitchFamily="34" charset="0"/>
      <p:regular r:id="rId20"/>
    </p:embeddedFont>
  </p:embeddedFontLst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FFFF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0E4C-1724-47A6-97E7-EE1C775A7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DA8A-13A8-46DC-BC44-B157B68E5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859B-3581-49C8-B6C1-7F30445EC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8"/>
              <a:ext cx="4298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21" cy="2149"/>
                  <a:chOff x="1265" y="816"/>
                  <a:chExt cx="2921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21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5"/>
                    <a:chOff x="3471" y="1530"/>
                    <a:chExt cx="1258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3"/>
                    <a:ext cx="2463" cy="1330"/>
                    <a:chOff x="2864" y="2021"/>
                    <a:chExt cx="2463" cy="1330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1"/>
                      <a:ext cx="1814" cy="34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5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0" cy="657"/>
                    <a:chOff x="2958" y="1414"/>
                    <a:chExt cx="2340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9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1"/>
                    <a:chOff x="2983" y="1269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5"/>
                    <a:chOff x="2938" y="919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71" y="2168"/>
                    <a:ext cx="2461" cy="1334"/>
                    <a:chOff x="-3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3" y="2984"/>
                      <a:ext cx="975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5" cy="1062"/>
                    <a:chOff x="-52" y="2009"/>
                    <a:chExt cx="2475" cy="1062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4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7"/>
                    <a:ext cx="2470" cy="927"/>
                    <a:chOff x="-74" y="1815"/>
                    <a:chExt cx="2470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5"/>
                      <a:ext cx="1676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8" y="1563"/>
                    <a:ext cx="2340" cy="655"/>
                    <a:chOff x="24" y="1591"/>
                    <a:chExt cx="2340" cy="655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4" y="1758"/>
                      <a:ext cx="829" cy="4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48" cy="345"/>
                    <a:chOff x="189" y="1444"/>
                    <a:chExt cx="2148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50" cy="552"/>
                    <a:chOff x="616" y="901"/>
                    <a:chExt cx="1850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1"/>
                    <a:chOff x="911" y="591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7" cy="1514"/>
                    <a:chOff x="1633" y="104"/>
                    <a:chExt cx="777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2" y="959"/>
                      <a:ext cx="110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3" cy="1534"/>
                    <a:chOff x="1935" y="30"/>
                    <a:chExt cx="633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0" y="925"/>
                      <a:ext cx="106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8" y="644"/>
                    <a:ext cx="1845" cy="566"/>
                    <a:chOff x="2824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4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7" y="672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2" y="14"/>
                    <a:ext cx="642" cy="1519"/>
                    <a:chOff x="2798" y="42"/>
                    <a:chExt cx="642" cy="1519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59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1"/>
                      <a:ext cx="570" cy="29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5"/>
                    <a:ext cx="1016" cy="1462"/>
                    <a:chOff x="2937" y="163"/>
                    <a:chExt cx="1016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1" cy="42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1" cy="1448"/>
                    <a:chOff x="2730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8" y="1741"/>
                    <a:ext cx="1085" cy="2447"/>
                    <a:chOff x="944" y="1769"/>
                    <a:chExt cx="1085" cy="2447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4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7" y="3510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30" y="1908"/>
                    <a:ext cx="767" cy="2372"/>
                    <a:chOff x="1456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9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9" y="1960"/>
                    <a:ext cx="457" cy="2328"/>
                    <a:chOff x="1954" y="1988"/>
                    <a:chExt cx="490" cy="2603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7" cy="47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6" y="1690"/>
                    <a:ext cx="1125" cy="2423"/>
                    <a:chOff x="3332" y="1718"/>
                    <a:chExt cx="1125" cy="2423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7" y="2423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3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3" y="1840"/>
                    <a:ext cx="883" cy="2424"/>
                    <a:chOff x="3179" y="1868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8" cy="30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6" y="3615"/>
                      <a:ext cx="884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79" y="1956"/>
                    <a:ext cx="620" cy="2385"/>
                    <a:chOff x="3005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5" cy="2221"/>
                    <a:chOff x="2819" y="2099"/>
                    <a:chExt cx="405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2" y="313"/>
                <a:ext cx="5461" cy="3667"/>
                <a:chOff x="72" y="313"/>
                <a:chExt cx="5461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2" y="313"/>
                  <a:ext cx="5461" cy="3667"/>
                  <a:chOff x="72" y="313"/>
                  <a:chExt cx="5461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6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2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8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1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0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6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754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54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2F5F0-B390-4E1D-9412-79202E7C1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0C8B-A016-40E4-9F95-249F5CC44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E2DB5-F989-4587-B1FF-2E8D4C4ED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4E301-501D-48AC-859E-EE1086BA5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1111-7972-4C54-B62A-7D0B183D9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68F40-344F-46D2-8555-7BAAE16DB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D5736-99C6-46E7-B19B-45B5B2760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93A6-687D-4D3A-834F-0EBC165A1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AECC-3BD3-42A2-BFB3-5FC5701CA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CA9D-734B-4105-9B8B-7F58BB4FB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F08C-E632-487E-BFDA-07208372B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0A48A-F262-48BF-A9F1-53D106075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461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F7164-D20B-4847-B13D-D42558BCB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6953C-AF9F-4027-A356-1ABFB8903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07FD6-C4E5-4AF4-B3ED-BE657FD8F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7B0BF-D8FF-414E-A3AD-B47BE5422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1B45-60D3-413A-BAF6-CBAFE08AF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9392C-A67F-42BB-9870-9279FC949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EB33-D50E-43EC-B5A8-D65920203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FF2C-0C05-4EA7-90D5-AF18E8657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AA90-1D52-4930-800E-B0C53F77C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0B7F-ACD7-4A46-B0A8-9D6FBF137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2AF9-F39D-4D8E-B58F-8E57A7DD5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8F821-555D-4FCE-8387-1C6E957EB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76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28E4E-4783-4585-BD60-D8B2A78C0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DAB6-CD81-42A5-86F1-369BCFB9B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E59F-A5A7-4DFD-B297-3B4AE735C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8278-D7BB-4028-9666-86C470A2A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444CD-D4A4-4CA0-A738-DFFAA852B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4C679-0555-41ED-BDF8-6D4B83BA9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DD9D-F074-47BF-9ACB-4DBA5966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C8D41-2BC7-450F-B7F2-275CBF04F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B7511-C74F-4DD8-9AA5-02FF5D677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86F6C-D9A0-4FD1-B9CD-1A7AF9D57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665FE-7450-4B62-8163-2ADA9CF8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4C3-9E04-4D39-9166-32DB160BF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FE2EA-1EFB-4EC1-AA1B-EFAA67589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2A444-1DEA-4A5A-AC1B-A48062298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FBF4-2349-4C1C-A901-28A150217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6C71-E007-4376-B5A7-0198D7B77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ACF2-C07A-44BE-8695-10613D1CD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4D0642F6-6A67-4C6A-A3BB-7880CEF50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6388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8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6391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9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639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9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639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39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640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0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640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0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640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0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641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1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641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1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641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1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642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2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642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2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642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2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642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3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643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3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643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3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643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3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644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4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644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4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644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4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645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5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645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5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645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5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645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6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646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6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1646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6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646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6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647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7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647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7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647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7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647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8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648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8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648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8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648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8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649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9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649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9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649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49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1649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0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1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2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52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2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2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CA93E9B0-292F-4F26-8CB0-B21E2C160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355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5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8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9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9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9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1F2CAE4D-1058-4B76-821A-381235DB5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78C2167-8AED-4CAC-AA92-3451464B6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&#1060;&#1086;&#1090;&#1082;&#1080;.p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&#1053;&#1077;&#1082;&#1088;&#1072;&#1089;&#1086;&#1074;/&#1051;&#1080;&#1088;&#1080;&#1082;&#1072;%20&#1053;&#1077;&#1082;&#1088;&#1072;&#1089;&#1086;&#1074;&#1072;.ppt#-1,1,&#1051;&#1102;&#1073;&#1086;&#1074;&#1085;&#1072;&#1103; &#1083;&#1080;&#1088;&#1080;&#1082;&#1072; &#1053;.&#1040;.&#1053;&#1077;&#1082;&#1088;&#1072;&#1089;&#1086;&#1074;&#1072;" TargetMode="Externa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2349500"/>
            <a:ext cx="3173412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55161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Творческий проект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95513" y="2708275"/>
            <a:ext cx="51244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Федор Иванович Тютчев</a:t>
            </a:r>
          </a:p>
        </p:txBody>
      </p:sp>
      <p:sp>
        <p:nvSpPr>
          <p:cNvPr id="2054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339975" y="4365625"/>
            <a:ext cx="46386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"Любовная лирика"</a:t>
            </a:r>
          </a:p>
        </p:txBody>
      </p:sp>
      <p:sp>
        <p:nvSpPr>
          <p:cNvPr id="205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</p:txBody>
      </p:sp>
      <p:sp>
        <p:nvSpPr>
          <p:cNvPr id="2058" name="AutoShape 10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2195513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Фотогаллерея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3" grpId="0" animBg="1"/>
      <p:bldP spid="2053" grpId="1" animBg="1"/>
      <p:bldP spid="2054" grpId="0" animBg="1"/>
      <p:bldP spid="2054" grpId="1" animBg="1"/>
      <p:bldP spid="2055" grpId="0" animBg="1"/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9388" y="841375"/>
            <a:ext cx="878522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200">
                <a:effectLst/>
              </a:rPr>
              <a:t>  </a:t>
            </a:r>
            <a:r>
              <a:rPr lang="ru-RU" sz="2200">
                <a:solidFill>
                  <a:schemeClr val="bg2"/>
                </a:solidFill>
                <a:effectLst/>
              </a:rPr>
              <a:t>Среди любовной лирики Тютчева были и такие стихи, подлинное содержание которых стало известно много позже смерти Тютчева. Теперь мы знаем, что они посвящены Елене Александровне Денисьевой, последней любви поэта. Их знакомство состоялось в 1850 году в Смольном институте, где учились старшие дочери Фёдора Ивановича.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200">
                <a:solidFill>
                  <a:schemeClr val="bg2"/>
                </a:solidFill>
                <a:effectLst/>
              </a:rPr>
              <a:t>  Елена Денисьева долго оставалась не вполне понятной, даже загадочной девушкой. Она была соткана из противоречий. Исключительная живость свобода характера сочеталась в ней с твёрдой религиозностью, высокая культура поведения – с буйными вспышками гнева и веселья.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200">
                <a:solidFill>
                  <a:schemeClr val="bg2"/>
                </a:solidFill>
                <a:effectLst/>
              </a:rPr>
              <a:t>  Она была на 23 года моложе Тютчева. Взаимное увлечение росло незаметно для обоих, пока наконец не вызвало с её стороны такую глубокую, такую самоотверженную любовь, что она охватила все его существо, и он остался навсегда её пленником.</a:t>
            </a:r>
          </a:p>
        </p:txBody>
      </p:sp>
      <p:sp>
        <p:nvSpPr>
          <p:cNvPr id="3072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9388" y="841375"/>
            <a:ext cx="878522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200">
                <a:effectLst/>
              </a:rPr>
              <a:t>  </a:t>
            </a:r>
            <a:r>
              <a:rPr lang="ru-RU" sz="2200">
                <a:solidFill>
                  <a:schemeClr val="bg2"/>
                </a:solidFill>
                <a:effectLst/>
              </a:rPr>
              <a:t>Среди любовной лирики Тютчева были и такие стихи, подлинное содержание которых стало известно много позже смерти Тютчева. Теперь мы знаем, что они посвящены Елене Александровне Денисьевой, последней любви поэта. Их знакомство состоялось в 1850 году в Смольном институте, где учились старшие дочери Фёдора Ивановича.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200">
                <a:solidFill>
                  <a:schemeClr val="bg2"/>
                </a:solidFill>
                <a:effectLst/>
              </a:rPr>
              <a:t>  Елена Денисьева долго оставалась не вполне понятной, даже загадочной девушкой. Она была соткана из противоречий. Исключительная живость свобода характера сочеталась в ней с твёрдой религиозностью, высокая культура поведения – с буйными вспышками гнева и веселья.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200">
                <a:solidFill>
                  <a:schemeClr val="bg2"/>
                </a:solidFill>
                <a:effectLst/>
              </a:rPr>
              <a:t>  Она была на 23 года моложе Тютчева. Взаимное увлечение росло незаметно для обоих, пока наконец не вызвало с её стороны такую глубокую, такую самоотверженную любовь, что она охватила все его существо, и он остался навсегда её пленником.</a:t>
            </a:r>
          </a:p>
        </p:txBody>
      </p:sp>
      <p:sp>
        <p:nvSpPr>
          <p:cNvPr id="819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Следующий слайд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95288" y="549275"/>
            <a:ext cx="7416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>
                <a:effectLst/>
              </a:rPr>
              <a:t>      </a:t>
            </a:r>
            <a:r>
              <a:rPr lang="ru-RU" sz="2400" b="1" u="sng">
                <a:effectLst/>
              </a:rPr>
              <a:t>Последняя любовь.</a:t>
            </a:r>
            <a:endParaRPr lang="ru-RU" sz="2400"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О, как на склоне наших лет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Нежней мы любим и суеверней…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Сияй, сияй, прощальный свет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Любви последней, зари вечерней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Полнеба обхватила тень,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   Лишь там, на западе, бродит сиянье,-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Помедли, помедли, вечерний день,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Продлись, продлись, очарованье.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effectLst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Пускай скудеет в жилах кровь,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Но в сердце не скудеет нежность…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О ты, последняя  любовь!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Ты и блаженство и безнадежность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effectLst/>
              <a:latin typeface="Arial" charset="0"/>
            </a:endParaRPr>
          </a:p>
        </p:txBody>
      </p:sp>
      <p:sp>
        <p:nvSpPr>
          <p:cNvPr id="922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Следующий слайд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3850" y="333375"/>
            <a:ext cx="8135938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Скрыть свои отношения от сплетников Петербурга оказалось невозможным,  и поэтому Елене Александровне было отказано в приемах в тех домах, где она еще совсем недавно была желанной гостьей. От нее отрекся даже родной отец. Об этой любви, продолжавшейся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14 лет, с 1850 по 1864 год, год ее смерти, рассказывают произведения поэта.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Чему молилась ты с любовью,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Что, как святыню, берегла,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Судьбу людскому суесловью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На поругание предала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  Толпа вошла, толпа вломилась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В святилище души твоей.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И ты невольно постыдилась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  И тайн и жертв, доступных ей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Ах, если бы живые крылья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Души, парящей над толпой,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Ее спасали от насилья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00"/>
                </a:solidFill>
                <a:effectLst/>
              </a:rPr>
              <a:t>              Безмерной пошлости людской!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27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Следующий слайд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7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1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11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11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9388" y="625475"/>
            <a:ext cx="835183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В дальнейшем жизнь Денисьевой складывалась несчастливо. Но из-за странного положения ее в обществе у нее начал портится характер, появилась вспыльчивость, религиозная экзальтация.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Тютчев же не порывал с семьей. Его положение в обществе оставалось прежним. Он писал стихи, создавал ставшей потом знаменитым «денисьевский» цикл.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Елена Александровна была вправе ждать от него любви, понимания. Ведь любила она беззаветно, заботясь о нем порой больше, чем об их родившихся потом детях, дочери Елене и сыне Николае. Они носили фамилию отца, но были прописаны как незаконнорожденные к мещанскому сословию Петербурга.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</a:t>
            </a:r>
            <a:endParaRPr lang="ru-RU" sz="2400">
              <a:effectLst/>
              <a:latin typeface="Arial" charset="0"/>
            </a:endParaRPr>
          </a:p>
        </p:txBody>
      </p:sp>
      <p:sp>
        <p:nvSpPr>
          <p:cNvPr id="1229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Следующий слайд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450"/>
                            </p:stCondLst>
                            <p:childTnLst>
                              <p:par>
                                <p:cTn id="4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750" y="692150"/>
            <a:ext cx="77406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Вот бреду я вдоль большой дороги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В тихом свете гаснущего дня…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Тяжело мне, замирают ноги…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Друг мой милый, видишь ли меня?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Все темней, темнее над землею-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Улетел последний отблеск дня…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Вот тот мир, где жили мы с тобою,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Ангел мой, ты видишь ли меня?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                   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Завтра день молитвы и печали,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Завтра память рокового дня…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   Ангел мой, где б души не витали,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Ангел мой, ты видишь ли меня?</a:t>
            </a:r>
          </a:p>
        </p:txBody>
      </p:sp>
      <p:sp>
        <p:nvSpPr>
          <p:cNvPr id="194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48488" y="6165850"/>
            <a:ext cx="2195512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Следующий слайд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>
                <a:effectLst/>
              </a:rPr>
              <a:t>А вот стихотворение – воспоминание, написанное через год после смерти Денисьевой: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4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94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9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9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4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620713"/>
            <a:ext cx="8335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effectLst/>
              </a:rPr>
              <a:t>  </a:t>
            </a:r>
            <a:r>
              <a:rPr lang="ru-RU" sz="2400">
                <a:effectLst/>
              </a:rPr>
              <a:t>В Санкт - Петербурге на Волковом кладбище находится усыпальница Денисьевых – Тютчевых. Место для нее и первый памятник выбрал сам поэт. Вместе с Еленой Александровной здесь покоятся и ее дети.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effectLst/>
              </a:rPr>
              <a:t>  Стихи «денисьевского» цикла – лиричны и сюжетны. Но хорошо, если бы это было достоянием только одной поэзии. Увы , это трагедия жизни.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effectLst/>
              <a:latin typeface="Arial" charset="0"/>
            </a:endParaRPr>
          </a:p>
        </p:txBody>
      </p:sp>
      <p:sp>
        <p:nvSpPr>
          <p:cNvPr id="2560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2195513" cy="692150"/>
          </a:xfrm>
          <a:prstGeom prst="actionButtonForwardNex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>
                <a:solidFill>
                  <a:srgbClr val="000099"/>
                </a:solidFill>
                <a:effectLst/>
              </a:rPr>
              <a:t>На начало</a:t>
            </a:r>
          </a:p>
        </p:txBody>
      </p:sp>
      <p:sp>
        <p:nvSpPr>
          <p:cNvPr id="16388" name="AutoShape 9">
            <a:hlinkClick r:id="rId2" action="ppaction://hlinkpres?slideindex=1&amp;slidetitle=Любовная лирика Н.А.Некрасова" highlightClick="1"/>
          </p:cNvPr>
          <p:cNvSpPr>
            <a:spLocks noChangeArrowheads="1"/>
          </p:cNvSpPr>
          <p:nvPr/>
        </p:nvSpPr>
        <p:spPr bwMode="auto">
          <a:xfrm>
            <a:off x="6838950" y="6165850"/>
            <a:ext cx="2305050" cy="692150"/>
          </a:xfrm>
          <a:prstGeom prst="actionButtonEnd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1">
                <a:solidFill>
                  <a:srgbClr val="000099"/>
                </a:solidFill>
                <a:effectLst/>
              </a:rPr>
              <a:t>Некрасов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Char char="•"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кеан 5">
    <a:dk1>
      <a:srgbClr val="000000"/>
    </a:dk1>
    <a:lt1>
      <a:srgbClr val="FFFFFF"/>
    </a:lt1>
    <a:dk2>
      <a:srgbClr val="336600"/>
    </a:dk2>
    <a:lt2>
      <a:srgbClr val="FFFFFF"/>
    </a:lt2>
    <a:accent1>
      <a:srgbClr val="B7C533"/>
    </a:accent1>
    <a:accent2>
      <a:srgbClr val="CCCCFF"/>
    </a:accent2>
    <a:accent3>
      <a:srgbClr val="ADB8AA"/>
    </a:accent3>
    <a:accent4>
      <a:srgbClr val="DADADA"/>
    </a:accent4>
    <a:accent5>
      <a:srgbClr val="D8DFAD"/>
    </a:accent5>
    <a:accent6>
      <a:srgbClr val="B9B9E7"/>
    </a:accent6>
    <a:hlink>
      <a:srgbClr val="FFFFCC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Салют 2">
    <a:dk1>
      <a:srgbClr val="0000A4"/>
    </a:dk1>
    <a:lt1>
      <a:srgbClr val="CCFFFF"/>
    </a:lt1>
    <a:dk2>
      <a:srgbClr val="000066"/>
    </a:dk2>
    <a:lt2>
      <a:srgbClr val="00FFFF"/>
    </a:lt2>
    <a:accent1>
      <a:srgbClr val="51B2E3"/>
    </a:accent1>
    <a:accent2>
      <a:srgbClr val="04E8AC"/>
    </a:accent2>
    <a:accent3>
      <a:srgbClr val="AAAAB8"/>
    </a:accent3>
    <a:accent4>
      <a:srgbClr val="AEDADA"/>
    </a:accent4>
    <a:accent5>
      <a:srgbClr val="B3D5EF"/>
    </a:accent5>
    <a:accent6>
      <a:srgbClr val="03D29B"/>
    </a:accent6>
    <a:hlink>
      <a:srgbClr val="FF3399"/>
    </a:hlink>
    <a:folHlink>
      <a:srgbClr val="8F5FD5"/>
    </a:folHlink>
  </a:clrScheme>
</a:themeOverride>
</file>

<file path=ppt/theme/themeOverride3.xml><?xml version="1.0" encoding="utf-8"?>
<a:themeOverride xmlns:a="http://schemas.openxmlformats.org/drawingml/2006/main">
  <a:clrScheme name="Океан 7">
    <a:dk1>
      <a:srgbClr val="5F5F5F"/>
    </a:dk1>
    <a:lt1>
      <a:srgbClr val="FFFFFF"/>
    </a:lt1>
    <a:dk2>
      <a:srgbClr val="FF6600"/>
    </a:dk2>
    <a:lt2>
      <a:srgbClr val="FFFFFF"/>
    </a:lt2>
    <a:accent1>
      <a:srgbClr val="CC6600"/>
    </a:accent1>
    <a:accent2>
      <a:srgbClr val="FF6600"/>
    </a:accent2>
    <a:accent3>
      <a:srgbClr val="FFB8AA"/>
    </a:accent3>
    <a:accent4>
      <a:srgbClr val="DADADA"/>
    </a:accent4>
    <a:accent5>
      <a:srgbClr val="E2B8AA"/>
    </a:accent5>
    <a:accent6>
      <a:srgbClr val="E75C00"/>
    </a:accent6>
    <a:hlink>
      <a:srgbClr val="FFFF99"/>
    </a:hlink>
    <a:folHlink>
      <a:srgbClr val="FFCC99"/>
    </a:folHlink>
  </a:clrScheme>
</a:themeOverride>
</file>

<file path=ppt/theme/themeOverride4.xml><?xml version="1.0" encoding="utf-8"?>
<a:themeOverride xmlns:a="http://schemas.openxmlformats.org/drawingml/2006/main">
  <a:clrScheme name="Равновесие 2">
    <a:dk1>
      <a:srgbClr val="660000"/>
    </a:dk1>
    <a:lt1>
      <a:srgbClr val="FFFFFF"/>
    </a:lt1>
    <a:dk2>
      <a:srgbClr val="800000"/>
    </a:dk2>
    <a:lt2>
      <a:srgbClr val="FFFFCC"/>
    </a:lt2>
    <a:accent1>
      <a:srgbClr val="CC6600"/>
    </a:accent1>
    <a:accent2>
      <a:srgbClr val="BE7960"/>
    </a:accent2>
    <a:accent3>
      <a:srgbClr val="C0AAAA"/>
    </a:accent3>
    <a:accent4>
      <a:srgbClr val="DADADA"/>
    </a:accent4>
    <a:accent5>
      <a:srgbClr val="E2B8AA"/>
    </a:accent5>
    <a:accent6>
      <a:srgbClr val="AC6D56"/>
    </a:accent6>
    <a:hlink>
      <a:srgbClr val="FFFF99"/>
    </a:hlink>
    <a:folHlink>
      <a:srgbClr val="E5B32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124</TotalTime>
  <Words>799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Arial Black</vt:lpstr>
      <vt:lpstr>Times New Roman</vt:lpstr>
      <vt:lpstr>Impact</vt:lpstr>
      <vt:lpstr>Океан</vt:lpstr>
      <vt:lpstr>Салют</vt:lpstr>
      <vt:lpstr>Равновесие</vt:lpstr>
      <vt:lpstr>Клен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Домашний комьютер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Гатин Ильнур Василевич</dc:creator>
  <cp:lastModifiedBy>revaz</cp:lastModifiedBy>
  <cp:revision>31</cp:revision>
  <dcterms:created xsi:type="dcterms:W3CDTF">2000-01-19T09:03:27Z</dcterms:created>
  <dcterms:modified xsi:type="dcterms:W3CDTF">2013-03-03T20:58:25Z</dcterms:modified>
</cp:coreProperties>
</file>