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6" r:id="rId8"/>
    <p:sldId id="259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3E66B4-40F6-4830-9B34-B05AACC581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EE70E-9B9A-4CD0-87C2-7DC3F58DD6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9BEDF-970B-46F3-8AD8-59C4BA5C02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BEAE-E1B1-420A-AAB2-E6C2C86F9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A16A3-3B1B-44D6-B8C2-26E1D04F4F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BC9C4-73D2-4647-8368-12F8D1A416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516C1-BB4B-405A-BB8E-34EDEAE10F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6CB5B-8C5F-4411-82B0-C3D332F995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81A05-3771-45EB-A021-6C5272148D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BF2B-30A0-4408-9490-E71302414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7364F-B61E-4446-B82A-27F982B3D7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D5DDFD5-BF76-4802-8ABE-A516FB92B9F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Times New Roman" pitchFamily="18" charset="0"/>
              </a:rPr>
              <a:t>THE ABC PARTY</a:t>
            </a:r>
            <a:r>
              <a:rPr lang="ru-RU"/>
              <a:t> </a:t>
            </a:r>
          </a:p>
        </p:txBody>
      </p:sp>
      <p:pic>
        <p:nvPicPr>
          <p:cNvPr id="5126" name="Picture 6" descr="pri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3600" y="2209800"/>
            <a:ext cx="48768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Times New Roman" pitchFamily="18" charset="0"/>
              </a:rPr>
              <a:t>SING A RAINBOW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Red and orange and yellow and green</a:t>
            </a:r>
          </a:p>
          <a:p>
            <a:r>
              <a:rPr lang="en-US">
                <a:latin typeface="Times New Roman" pitchFamily="18" charset="0"/>
              </a:rPr>
              <a:t>Blue and dark blue and purple</a:t>
            </a:r>
          </a:p>
          <a:p>
            <a:r>
              <a:rPr lang="en-US">
                <a:latin typeface="Times New Roman" pitchFamily="18" charset="0"/>
              </a:rPr>
              <a:t>I can sing a rainbow</a:t>
            </a:r>
          </a:p>
          <a:p>
            <a:r>
              <a:rPr lang="en-US">
                <a:latin typeface="Times New Roman" pitchFamily="18" charset="0"/>
              </a:rPr>
              <a:t>Sing a rainbow</a:t>
            </a:r>
          </a:p>
          <a:p>
            <a:r>
              <a:rPr lang="en-US">
                <a:latin typeface="Times New Roman" pitchFamily="18" charset="0"/>
              </a:rPr>
              <a:t>Sing a rainbow, too.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/>
              <a:t>     </a:t>
            </a:r>
            <a:r>
              <a:rPr lang="ru-RU" sz="4800">
                <a:latin typeface="Times New Roman" pitchFamily="18" charset="0"/>
              </a:rPr>
              <a:t>диплом за знание        алфавита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057400" y="2384425"/>
            <a:ext cx="3657600" cy="416877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Tahoma" pitchFamily="34" charset="0"/>
              </a:rPr>
              <a:t>                                             </a:t>
            </a:r>
          </a:p>
          <a:p>
            <a:pPr algn="ctr"/>
            <a:r>
              <a:rPr lang="ru-RU" sz="3200">
                <a:solidFill>
                  <a:srgbClr val="FF99CC"/>
                </a:solidFill>
                <a:latin typeface="Arial" pitchFamily="34" charset="0"/>
              </a:rPr>
              <a:t>    </a:t>
            </a:r>
            <a:endParaRPr lang="en-US" sz="3200">
              <a:solidFill>
                <a:srgbClr val="FF99CC"/>
              </a:solidFill>
              <a:latin typeface="Arial" pitchFamily="34" charset="0"/>
            </a:endParaRPr>
          </a:p>
          <a:p>
            <a:r>
              <a:rPr lang="ru-RU" sz="7200">
                <a:solidFill>
                  <a:srgbClr val="FF99CC"/>
                </a:solidFill>
                <a:latin typeface="Arial" pitchFamily="34" charset="0"/>
              </a:rPr>
              <a:t>      </a:t>
            </a:r>
            <a:r>
              <a:rPr lang="en-US" sz="7200">
                <a:solidFill>
                  <a:srgbClr val="FF99CC"/>
                </a:solidFill>
                <a:latin typeface="Cooper Black" charset="0"/>
              </a:rPr>
              <a:t>        </a:t>
            </a:r>
          </a:p>
          <a:p>
            <a:pPr algn="ctr"/>
            <a:endParaRPr lang="en-US" sz="7200">
              <a:solidFill>
                <a:srgbClr val="FF99CC"/>
              </a:solidFill>
              <a:latin typeface="Cooper Black" charset="0"/>
            </a:endParaRPr>
          </a:p>
          <a:p>
            <a:endParaRPr lang="en-US" sz="7200">
              <a:solidFill>
                <a:srgbClr val="FF99CC"/>
              </a:solidFill>
              <a:latin typeface="Tahoma" pitchFamily="34" charset="0"/>
            </a:endParaRPr>
          </a:p>
          <a:p>
            <a:endParaRPr lang="en-US" sz="1200">
              <a:latin typeface="Tahoma" pitchFamily="34" charset="0"/>
            </a:endParaRPr>
          </a:p>
          <a:p>
            <a:endParaRPr lang="en-US" sz="1200">
              <a:latin typeface="Tahoma" pitchFamily="34" charset="0"/>
            </a:endParaRPr>
          </a:p>
          <a:p>
            <a:endParaRPr lang="en-US" sz="1200">
              <a:latin typeface="Tahoma" pitchFamily="34" charset="0"/>
            </a:endParaRPr>
          </a:p>
          <a:p>
            <a:endParaRPr lang="en-US" sz="1200">
              <a:solidFill>
                <a:srgbClr val="99CCFF"/>
              </a:solidFill>
              <a:latin typeface="Tahoma" pitchFamily="34" charset="0"/>
            </a:endParaRPr>
          </a:p>
          <a:p>
            <a:endParaRPr lang="en-US" sz="1200">
              <a:latin typeface="Tahoma" pitchFamily="34" charset="0"/>
            </a:endParaRPr>
          </a:p>
          <a:p>
            <a:endParaRPr lang="en-US" sz="1200">
              <a:latin typeface="Tahoma" pitchFamily="34" charset="0"/>
            </a:endParaRPr>
          </a:p>
          <a:p>
            <a:r>
              <a:rPr lang="en-US" sz="2600">
                <a:latin typeface="Tahoma" pitchFamily="34" charset="0"/>
              </a:rPr>
              <a:t>                                                     </a:t>
            </a:r>
            <a:endParaRPr lang="ru-RU" sz="1800">
              <a:latin typeface="Tahoma" pitchFamily="34" charset="0"/>
            </a:endParaRPr>
          </a:p>
        </p:txBody>
      </p:sp>
      <p:pic>
        <p:nvPicPr>
          <p:cNvPr id="22539" name="Рисунок 8" descr="Описание: i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0" y="3886200"/>
            <a:ext cx="17145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WordArt 12"/>
          <p:cNvSpPr>
            <a:spLocks noChangeArrowheads="1" noChangeShapeType="1" noTextEdit="1"/>
          </p:cNvSpPr>
          <p:nvPr/>
        </p:nvSpPr>
        <p:spPr bwMode="auto">
          <a:xfrm>
            <a:off x="2514600" y="5867400"/>
            <a:ext cx="298132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I KNOW THE ABC</a:t>
            </a:r>
            <a:endParaRPr lang="ru-RU" sz="28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2542" name="WordArt 14"/>
          <p:cNvSpPr>
            <a:spLocks noChangeArrowheads="1" noChangeShapeType="1" noTextEdit="1"/>
          </p:cNvSpPr>
          <p:nvPr/>
        </p:nvSpPr>
        <p:spPr bwMode="auto">
          <a:xfrm>
            <a:off x="2590800" y="3048000"/>
            <a:ext cx="2667000" cy="41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DIPLOMA</a:t>
            </a:r>
            <a:endParaRPr lang="ru-RU" sz="2800" b="1" kern="10">
              <a:ln w="9525">
                <a:solidFill>
                  <a:srgbClr val="3366FF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latin typeface="Times New Roman" pitchFamily="18" charset="0"/>
              </a:rPr>
              <a:t>Т</a:t>
            </a:r>
            <a:r>
              <a:rPr lang="en-US" sz="5400">
                <a:latin typeface="Times New Roman" pitchFamily="18" charset="0"/>
              </a:rPr>
              <a:t>HE ENGLISH ABC</a:t>
            </a:r>
            <a:endParaRPr lang="ru-RU" sz="540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Aa</a:t>
            </a:r>
            <a:r>
              <a:rPr lang="ru-RU" sz="2800">
                <a:latin typeface="Times New Roman" pitchFamily="18" charset="0"/>
              </a:rPr>
              <a:t>  </a:t>
            </a:r>
            <a:r>
              <a:rPr lang="en-US" sz="2800">
                <a:latin typeface="Times New Roman" pitchFamily="18" charset="0"/>
              </a:rPr>
              <a:t>Bb</a:t>
            </a:r>
            <a:r>
              <a:rPr lang="ru-RU" sz="2800">
                <a:latin typeface="Times New Roman" pitchFamily="18" charset="0"/>
              </a:rPr>
              <a:t>  </a:t>
            </a:r>
            <a:r>
              <a:rPr lang="en-US" sz="2800">
                <a:latin typeface="Times New Roman" pitchFamily="18" charset="0"/>
              </a:rPr>
              <a:t>Cc</a:t>
            </a:r>
            <a:r>
              <a:rPr lang="ru-RU" sz="2800">
                <a:latin typeface="Times New Roman" pitchFamily="18" charset="0"/>
              </a:rPr>
              <a:t>  </a:t>
            </a:r>
            <a:r>
              <a:rPr lang="en-US" sz="2800">
                <a:latin typeface="Times New Roman" pitchFamily="18" charset="0"/>
              </a:rPr>
              <a:t>Dd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Ee</a:t>
            </a: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  </a:t>
            </a:r>
            <a:r>
              <a:rPr lang="en-US" sz="2800">
                <a:latin typeface="Times New Roman" pitchFamily="18" charset="0"/>
              </a:rPr>
              <a:t>Ff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latin typeface="Times New Roman" pitchFamily="18" charset="0"/>
              </a:rPr>
              <a:t>Gg</a:t>
            </a:r>
            <a:r>
              <a:rPr lang="ru-RU" sz="2800">
                <a:latin typeface="Times New Roman" pitchFamily="18" charset="0"/>
              </a:rPr>
              <a:t> </a:t>
            </a:r>
            <a:endParaRPr lang="en-US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Hh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Ii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latin typeface="Times New Roman" pitchFamily="18" charset="0"/>
              </a:rPr>
              <a:t>Jj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latin typeface="Times New Roman" pitchFamily="18" charset="0"/>
              </a:rPr>
              <a:t>Kk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latin typeface="Times New Roman" pitchFamily="18" charset="0"/>
              </a:rPr>
              <a:t>Ll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latin typeface="Times New Roman" pitchFamily="18" charset="0"/>
              </a:rPr>
              <a:t>Mm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latin typeface="Times New Roman" pitchFamily="18" charset="0"/>
              </a:rPr>
              <a:t>Nn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Oo</a:t>
            </a:r>
            <a:r>
              <a:rPr lang="en-US" sz="2800">
                <a:latin typeface="Times New Roman" pitchFamily="18" charset="0"/>
              </a:rPr>
              <a:t>  Pp</a:t>
            </a:r>
            <a:r>
              <a:rPr lang="ru-RU" sz="2800">
                <a:latin typeface="Times New Roman" pitchFamily="18" charset="0"/>
              </a:rPr>
              <a:t>  </a:t>
            </a:r>
            <a:endParaRPr lang="en-US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Qq   R r   S s    T t   </a:t>
            </a:r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U u</a:t>
            </a:r>
            <a:r>
              <a:rPr lang="en-US" sz="2800">
                <a:latin typeface="Times New Roman" pitchFamily="18" charset="0"/>
              </a:rPr>
              <a:t>   Vv    Ww 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Xx    </a:t>
            </a:r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Yy</a:t>
            </a:r>
            <a:r>
              <a:rPr lang="en-US" sz="2800">
                <a:latin typeface="Times New Roman" pitchFamily="18" charset="0"/>
              </a:rPr>
              <a:t>    Zz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Xx    </a:t>
            </a:r>
            <a:r>
              <a:rPr lang="en-US" sz="2800">
                <a:solidFill>
                  <a:schemeClr val="folHlink"/>
                </a:solidFill>
                <a:latin typeface="Times New Roman" pitchFamily="18" charset="0"/>
              </a:rPr>
              <a:t>Yy </a:t>
            </a:r>
            <a:r>
              <a:rPr lang="en-US" sz="2800">
                <a:latin typeface="Times New Roman" pitchFamily="18" charset="0"/>
              </a:rPr>
              <a:t>   Zz.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This is called the alphabet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Which we never must forget!</a:t>
            </a:r>
            <a:br>
              <a:rPr lang="en-US" sz="2800">
                <a:latin typeface="Times New Roman" pitchFamily="18" charset="0"/>
              </a:rPr>
            </a:br>
            <a:r>
              <a:rPr lang="en-US" sz="2800"/>
              <a:t/>
            </a:r>
            <a:br>
              <a:rPr lang="en-US" sz="2800"/>
            </a:br>
            <a:endParaRPr 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Minnie, Winnie the Pooh and Polynesia</a:t>
            </a:r>
            <a:r>
              <a:rPr lang="ru-RU"/>
              <a:t> </a:t>
            </a:r>
          </a:p>
        </p:txBody>
      </p:sp>
      <p:pic>
        <p:nvPicPr>
          <p:cNvPr id="19460" name="Picture 4" descr="images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95400" y="2133600"/>
            <a:ext cx="1781175" cy="2571750"/>
          </a:xfrm>
          <a:noFill/>
          <a:ln/>
        </p:spPr>
      </p:pic>
      <p:pic>
        <p:nvPicPr>
          <p:cNvPr id="19461" name="Picture 5" descr="17411266_vinni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0" y="2209800"/>
            <a:ext cx="236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d46f71f8f433c4dc3d6c3a3fd037516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1800" y="2209800"/>
            <a:ext cx="2057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Times New Roman" pitchFamily="18" charset="0"/>
              </a:rPr>
              <a:t>Ariel and Mother Goose</a:t>
            </a:r>
            <a:r>
              <a:rPr lang="ru-RU"/>
              <a:t> </a:t>
            </a:r>
          </a:p>
        </p:txBody>
      </p:sp>
      <p:pic>
        <p:nvPicPr>
          <p:cNvPr id="20484" name="Picture 4" descr="загруженное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3000" y="2514600"/>
            <a:ext cx="2590800" cy="2667000"/>
          </a:xfrm>
          <a:noFill/>
          <a:ln/>
        </p:spPr>
      </p:pic>
      <p:pic>
        <p:nvPicPr>
          <p:cNvPr id="20485" name="Picture 5" descr="images (1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25908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 </a:t>
            </a:r>
            <a:r>
              <a:rPr lang="en-US" sz="5400">
                <a:latin typeface="Times New Roman" pitchFamily="18" charset="0"/>
              </a:rPr>
              <a:t>Jerry</a:t>
            </a:r>
            <a:r>
              <a:rPr lang="ru-RU" sz="5400">
                <a:latin typeface="Times New Roman" pitchFamily="18" charset="0"/>
              </a:rPr>
              <a:t> </a:t>
            </a:r>
            <a:r>
              <a:rPr lang="en-US" sz="5400">
                <a:latin typeface="Times New Roman" pitchFamily="18" charset="0"/>
              </a:rPr>
              <a:t> and Mickey Mouse</a:t>
            </a:r>
            <a:r>
              <a:rPr lang="ru-RU" sz="4000"/>
              <a:t> </a:t>
            </a:r>
          </a:p>
        </p:txBody>
      </p:sp>
      <p:pic>
        <p:nvPicPr>
          <p:cNvPr id="21508" name="Picture 4" descr="Jerry_Mouse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24000" y="1905000"/>
            <a:ext cx="2133600" cy="2895600"/>
          </a:xfrm>
          <a:noFill/>
          <a:ln/>
        </p:spPr>
      </p:pic>
      <p:pic>
        <p:nvPicPr>
          <p:cNvPr id="21509" name="Picture 5" descr="1289362975_miki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2133600"/>
            <a:ext cx="22669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latin typeface="Times New Roman" pitchFamily="18" charset="0"/>
              </a:rPr>
              <a:t>НАЙДИТЕ ПАРЫ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A a</a:t>
            </a:r>
            <a:r>
              <a:rPr lang="en-US">
                <a:latin typeface="Times New Roman" pitchFamily="18" charset="0"/>
              </a:rPr>
              <a:t>  B b Cc  Dd 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Ee</a:t>
            </a:r>
            <a:r>
              <a:rPr lang="en-US">
                <a:latin typeface="Times New Roman" pitchFamily="18" charset="0"/>
              </a:rPr>
              <a:t>   Ff   Gg    Hh 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Ii</a:t>
            </a:r>
            <a:r>
              <a:rPr lang="en-US">
                <a:latin typeface="Times New Roman" pitchFamily="18" charset="0"/>
              </a:rPr>
              <a:t>   Jj   Kk   Ll   Mm   Nn 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Oo</a:t>
            </a:r>
            <a:r>
              <a:rPr lang="en-US">
                <a:latin typeface="Times New Roman" pitchFamily="18" charset="0"/>
              </a:rPr>
              <a:t>  Pp    Qq   R r   S s    T t 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U u</a:t>
            </a:r>
            <a:r>
              <a:rPr lang="en-US">
                <a:latin typeface="Times New Roman" pitchFamily="18" charset="0"/>
              </a:rPr>
              <a:t>   Vv    Ww   Xx  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Yy</a:t>
            </a:r>
            <a:r>
              <a:rPr lang="en-US">
                <a:latin typeface="Times New Roman" pitchFamily="18" charset="0"/>
              </a:rPr>
              <a:t>    Zz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[em] [si:]  [bi:]   [dʒi:]   [ef]    [dʒei] [eitʃ]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[ei]</a:t>
            </a:r>
            <a:r>
              <a:rPr lang="en-US">
                <a:latin typeface="Times New Roman" pitchFamily="18" charset="0"/>
              </a:rPr>
              <a:t>  [pi]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[ai]  [i:]</a:t>
            </a:r>
            <a:r>
              <a:rPr lang="en-US">
                <a:latin typeface="Times New Roman" pitchFamily="18" charset="0"/>
              </a:rPr>
              <a:t>  [di:]  [kju:]  [a:]  [el]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[ou]</a:t>
            </a:r>
            <a:r>
              <a:rPr lang="en-US">
                <a:latin typeface="Times New Roman" pitchFamily="18" charset="0"/>
              </a:rPr>
              <a:t>  [es] [en] [ti:]  [kei]  [zed]  ['dʌblju:] [eks]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[wai]</a:t>
            </a:r>
            <a:r>
              <a:rPr lang="en-US">
                <a:latin typeface="Times New Roman" pitchFamily="18" charset="0"/>
              </a:rPr>
              <a:t>  [vi:]  </a:t>
            </a:r>
            <a:r>
              <a:rPr lang="en-US">
                <a:solidFill>
                  <a:schemeClr val="folHlink"/>
                </a:solidFill>
                <a:latin typeface="Times New Roman" pitchFamily="18" charset="0"/>
              </a:rPr>
              <a:t>[ju:]</a:t>
            </a:r>
            <a:endParaRPr lang="ru-RU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latin typeface="Times New Roman" pitchFamily="18" charset="0"/>
              </a:rPr>
              <a:t>Назовите слова на эти            буквы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S, B, H</a:t>
            </a:r>
            <a:r>
              <a:rPr lang="ru-RU" sz="2000"/>
              <a:t>                                                                  </a:t>
            </a:r>
            <a:r>
              <a:rPr lang="en-US" sz="2000"/>
              <a:t> </a:t>
            </a:r>
            <a:r>
              <a:rPr lang="en-US" sz="2000">
                <a:latin typeface="Times New Roman" pitchFamily="18" charset="0"/>
              </a:rPr>
              <a:t>P, R, L </a:t>
            </a:r>
            <a:endParaRPr lang="ru-RU" sz="2000">
              <a:latin typeface="Times New Roman" pitchFamily="18" charset="0"/>
            </a:endParaRPr>
          </a:p>
        </p:txBody>
      </p:sp>
      <p:pic>
        <p:nvPicPr>
          <p:cNvPr id="23556" name="Picture 4" descr="lak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2514600"/>
            <a:ext cx="4700588" cy="365760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971925" y="32004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P, R, L 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71925" y="32004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P, R, L  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971925" y="32004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P, R, L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latin typeface="Times New Roman" pitchFamily="18" charset="0"/>
              </a:rPr>
              <a:t>Конкурс «Ромашка»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>
                <a:latin typeface="Times New Roman" pitchFamily="18" charset="0"/>
              </a:rPr>
              <a:t>Заполните ромашку буквами английского алфавита</a:t>
            </a:r>
          </a:p>
        </p:txBody>
      </p:sp>
      <p:pic>
        <p:nvPicPr>
          <p:cNvPr id="16391" name="Picture 7" descr="6Lesson2-300x3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10200" y="2514600"/>
            <a:ext cx="2857500" cy="2857500"/>
          </a:xfrm>
          <a:prstGeom prst="rect">
            <a:avLst/>
          </a:prstGeom>
          <a:noFill/>
        </p:spPr>
      </p:pic>
      <p:pic>
        <p:nvPicPr>
          <p:cNvPr id="16396" name="Picture 12" descr="6Lesson2-300x3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25908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Times New Roman" pitchFamily="18" charset="0"/>
              </a:rPr>
              <a:t>Конкурс</a:t>
            </a:r>
            <a:r>
              <a:rPr lang="ru-RU" sz="6000">
                <a:latin typeface="Times New Roman" pitchFamily="18" charset="0"/>
              </a:rPr>
              <a:t> </a:t>
            </a:r>
            <a:r>
              <a:rPr lang="ru-RU" sz="5400">
                <a:latin typeface="Times New Roman" pitchFamily="18" charset="0"/>
              </a:rPr>
              <a:t>«Цвета»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>
                <a:latin typeface="Times New Roman" pitchFamily="18" charset="0"/>
              </a:rPr>
              <a:t>Назовите цвет и букву, с которой начинается цвет</a:t>
            </a:r>
            <a:r>
              <a:rPr lang="ru-RU"/>
              <a:t> </a:t>
            </a:r>
          </a:p>
        </p:txBody>
      </p:sp>
      <p:pic>
        <p:nvPicPr>
          <p:cNvPr id="17413" name="Picture 5" descr="colourpencil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2514600"/>
            <a:ext cx="5943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277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Tahoma</vt:lpstr>
      <vt:lpstr>Wingdings</vt:lpstr>
      <vt:lpstr>Times New Roman</vt:lpstr>
      <vt:lpstr>Cooper Black</vt:lpstr>
      <vt:lpstr>Палитра</vt:lpstr>
      <vt:lpstr>THE ABC PARTY </vt:lpstr>
      <vt:lpstr>ТHE ENGLISH ABC</vt:lpstr>
      <vt:lpstr>Minnie, Winnie the Pooh and Polynesia </vt:lpstr>
      <vt:lpstr>Ariel and Mother Goose </vt:lpstr>
      <vt:lpstr> Jerry  and Mickey Mouse </vt:lpstr>
      <vt:lpstr>НАЙДИТЕ ПАРЫ</vt:lpstr>
      <vt:lpstr>Назовите слова на эти            буквы</vt:lpstr>
      <vt:lpstr>Конкурс «Ромашка»</vt:lpstr>
      <vt:lpstr>Конкурс «Цвета»</vt:lpstr>
      <vt:lpstr>SING A RAINBOW</vt:lpstr>
      <vt:lpstr>     диплом за знание        алфавита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4</cp:revision>
  <cp:lastPrinted>1601-01-01T00:00:00Z</cp:lastPrinted>
  <dcterms:created xsi:type="dcterms:W3CDTF">1601-01-01T00:00:00Z</dcterms:created>
  <dcterms:modified xsi:type="dcterms:W3CDTF">2013-02-24T19:12:38Z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