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56" r:id="rId3"/>
    <p:sldId id="257" r:id="rId4"/>
    <p:sldId id="259" r:id="rId5"/>
    <p:sldId id="260" r:id="rId6"/>
    <p:sldId id="261" r:id="rId7"/>
    <p:sldId id="266" r:id="rId8"/>
    <p:sldId id="265" r:id="rId9"/>
    <p:sldId id="267" r:id="rId10"/>
    <p:sldId id="271" r:id="rId11"/>
    <p:sldId id="272" r:id="rId12"/>
    <p:sldId id="276" r:id="rId13"/>
    <p:sldId id="275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666"/>
    <a:srgbClr val="144AF8"/>
    <a:srgbClr val="8CC943"/>
    <a:srgbClr val="6AA2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>
      <p:cViewPr varScale="1">
        <p:scale>
          <a:sx n="64" d="100"/>
          <a:sy n="64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D79A27-2B06-4697-A4F5-944897D1DBD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F22818-3D75-4A8D-B619-4CA07CE23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9F9A-D70C-4CCD-8FEA-94B8E79CB4AD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A6C9-14C0-4213-83EA-E7A1059F0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8F1A3-A618-4B1B-A98F-090D625337C0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63EE-7AA2-47B4-BC67-61A7169BB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921B-F436-4B7B-A631-6A63990556D0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6FB5-887D-413B-8D8E-A1F7BE60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6293-9ABB-42E6-8895-2CE42AA9549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B35E-089D-4BB1-858C-47D701B7B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5270-874E-493C-94B3-A353F308DE2F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A66A-52FF-4F8F-981E-95096C569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B2DA2-CD22-4E42-A9ED-DE1DA6508F0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7232-0C76-4269-915A-944AA119D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AF8A-C40F-4D54-86BE-313EF173147C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E700-F75B-4960-9D2C-DBFFD915B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F477-6D00-4D72-9769-B652401F147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E485-96D1-4994-A6F4-7BF2AA755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8412-75F5-47FA-97AA-AFD7DD6E87A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3D53-B4FE-40C9-AD57-757610EF8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A3BD-DAC8-439B-9EEB-4EB3F4A9BA7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42C8-B9FC-4B12-BAA8-D1D20E869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9F20-7F19-4928-AD39-BA006CFC3EC9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E7B3-A7A9-4243-90AB-D832433CD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51736-B054-41F0-9824-7D815A2772D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E162C-DDE2-4E4D-8A07-49108D74A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9600" i="1" smtClean="0">
                <a:solidFill>
                  <a:srgbClr val="A6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Oscar Wilde</a:t>
            </a:r>
            <a:endParaRPr lang="ru-RU" sz="9600" i="1" smtClean="0">
              <a:solidFill>
                <a:srgbClr val="A6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331913" y="333375"/>
            <a:ext cx="6510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Whom did he write his fairy tales for</a:t>
            </a:r>
            <a:r>
              <a:rPr lang="ru-RU" sz="4000" b="1" i="1">
                <a:latin typeface="Bookman Old Style" pitchFamily="18" charset="0"/>
              </a:rPr>
              <a:t>?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692275" y="5876925"/>
            <a:ext cx="524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Bookman Old Style" pitchFamily="18" charset="0"/>
              </a:rPr>
              <a:t>For his children</a:t>
            </a:r>
            <a:r>
              <a:rPr lang="en-US" sz="3600" b="1" i="1"/>
              <a:t> </a:t>
            </a:r>
            <a:endParaRPr lang="ru-RU" sz="3600" b="1" i="1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1844675"/>
            <a:ext cx="43211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7"/>
          <p:cNvSpPr txBox="1">
            <a:spLocks noChangeArrowheads="1"/>
          </p:cNvSpPr>
          <p:nvPr/>
        </p:nvSpPr>
        <p:spPr bwMode="auto">
          <a:xfrm>
            <a:off x="0" y="3068638"/>
            <a:ext cx="507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/>
              <a:t>2)  The happy prince </a:t>
            </a:r>
            <a:r>
              <a:rPr lang="ru-RU" sz="2800" b="1" i="1">
                <a:latin typeface="Bookman Old Style" pitchFamily="18" charset="0"/>
              </a:rPr>
              <a:t> </a:t>
            </a:r>
            <a:r>
              <a:rPr lang="en-US" sz="2800" b="1" i="1">
                <a:latin typeface="Bookman Old Style" pitchFamily="18" charset="0"/>
              </a:rPr>
              <a:t>and…</a:t>
            </a:r>
            <a:endParaRPr lang="ru-RU" sz="2800" b="1" i="1">
              <a:latin typeface="Bookman Old Style" pitchFamily="18" charset="0"/>
            </a:endParaRPr>
          </a:p>
        </p:txBody>
      </p:sp>
      <p:sp>
        <p:nvSpPr>
          <p:cNvPr id="12291" name="Прямоугольник 8"/>
          <p:cNvSpPr>
            <a:spLocks noChangeArrowheads="1"/>
          </p:cNvSpPr>
          <p:nvPr/>
        </p:nvSpPr>
        <p:spPr bwMode="auto">
          <a:xfrm>
            <a:off x="250825" y="333375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000" b="1" i="1">
                <a:latin typeface="Bookman Old Style" pitchFamily="18" charset="0"/>
              </a:rPr>
              <a:t>Finish the names of the books:</a:t>
            </a:r>
            <a:r>
              <a:rPr lang="en-US" sz="2800" i="1">
                <a:latin typeface="Bookman Old Style" pitchFamily="18" charset="0"/>
              </a:rPr>
              <a:t>   </a:t>
            </a:r>
            <a:endParaRPr lang="ru-RU" sz="2800" i="1">
              <a:latin typeface="Bookman Old Style" pitchFamily="18" charset="0"/>
            </a:endParaRPr>
          </a:p>
        </p:txBody>
      </p:sp>
      <p:sp>
        <p:nvSpPr>
          <p:cNvPr id="12292" name="TextBox 9"/>
          <p:cNvSpPr txBox="1">
            <a:spLocks noChangeArrowheads="1"/>
          </p:cNvSpPr>
          <p:nvPr/>
        </p:nvSpPr>
        <p:spPr bwMode="auto">
          <a:xfrm>
            <a:off x="179388" y="2420938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i="1"/>
              <a:t> </a:t>
            </a:r>
            <a:r>
              <a:rPr lang="en-US" sz="2800" b="1" i="1"/>
              <a:t>1) A  woman of</a:t>
            </a:r>
            <a:r>
              <a:rPr lang="en-US" sz="2800" b="1"/>
              <a:t> …</a:t>
            </a:r>
            <a:endParaRPr lang="ru-RU" sz="2800" b="1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219700" y="2997200"/>
            <a:ext cx="230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r>
              <a:rPr lang="en-US" sz="2800" b="1" i="1"/>
              <a:t>other tales</a:t>
            </a:r>
            <a:endParaRPr lang="ru-RU" sz="2800" b="1" i="1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2843213" y="3933825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endParaRPr lang="ru-RU" sz="2800" b="1" i="1"/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3779838" y="1412875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endParaRPr lang="ru-RU" sz="2800" b="1" i="1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211638" y="2349500"/>
            <a:ext cx="309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/>
              <a:t>no  importance</a:t>
            </a:r>
            <a:endParaRPr lang="ru-RU" sz="2800" b="1" i="1"/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0" y="3860800"/>
            <a:ext cx="410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/>
              <a:t>3)The Importance of …</a:t>
            </a:r>
            <a:endParaRPr lang="ru-RU" sz="2800" b="1" i="1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067175" y="3789363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r>
              <a:rPr lang="en-US" sz="2800" b="1" i="1"/>
              <a:t>Being Earnest </a:t>
            </a:r>
            <a:endParaRPr lang="ru-RU" sz="2800" b="1" i="1"/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0" y="4581525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r>
              <a:rPr lang="en-US" sz="2800" b="1" i="1"/>
              <a:t>4)The Picture of …</a:t>
            </a:r>
            <a:endParaRPr lang="ru-RU" sz="2800" b="1" i="1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995738" y="450850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r>
              <a:rPr lang="en-US" sz="2800" b="1" i="1"/>
              <a:t>Dorian Gray</a:t>
            </a:r>
            <a:endParaRPr lang="ru-RU" sz="28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3" grpId="0"/>
      <p:bldP spid="18445" grpId="0"/>
      <p:bldP spid="18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539750" y="404813"/>
            <a:ext cx="78501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Where is the monument to Oscar Wilde situated?</a:t>
            </a:r>
            <a:endParaRPr lang="ru-RU" sz="4000" b="1" i="1">
              <a:latin typeface="Bookman Old Style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51275" y="5876925"/>
            <a:ext cx="2303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 </a:t>
            </a:r>
            <a:r>
              <a:rPr lang="en-US" sz="3200" b="1" i="1">
                <a:latin typeface="Bookman Old Style" pitchFamily="18" charset="0"/>
              </a:rPr>
              <a:t>In Dublin</a:t>
            </a:r>
            <a:endParaRPr lang="ru-RU" sz="3200" b="1" i="1">
              <a:latin typeface="Bookman Old Style" pitchFamily="18" charset="0"/>
            </a:endParaRPr>
          </a:p>
        </p:txBody>
      </p:sp>
      <p:pic>
        <p:nvPicPr>
          <p:cNvPr id="13316" name="Picture 5" descr="5220_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1662113"/>
            <a:ext cx="46799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23850" y="188913"/>
            <a:ext cx="839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The Canterville  Ghost is a detective story , isn’t</a:t>
            </a:r>
            <a:r>
              <a:rPr lang="ru-RU" sz="4000" b="1" i="1">
                <a:latin typeface="Bookman Old Style" pitchFamily="18" charset="0"/>
              </a:rPr>
              <a:t>  </a:t>
            </a:r>
            <a:r>
              <a:rPr lang="en-US" sz="4000" b="1" i="1">
                <a:latin typeface="Bookman Old Style" pitchFamily="18" charset="0"/>
              </a:rPr>
              <a:t>it</a:t>
            </a:r>
            <a:r>
              <a:rPr lang="ru-RU" sz="4000" b="1" i="1">
                <a:latin typeface="Bookman Old Style" pitchFamily="18" charset="0"/>
              </a:rPr>
              <a:t> ?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051050" y="6021388"/>
            <a:ext cx="619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A fantastic adventure story</a:t>
            </a:r>
            <a:endParaRPr lang="ru-RU" sz="3200" b="1" i="1">
              <a:latin typeface="Bookman Old Style" pitchFamily="18" charset="0"/>
            </a:endParaRPr>
          </a:p>
        </p:txBody>
      </p:sp>
      <p:pic>
        <p:nvPicPr>
          <p:cNvPr id="21511" name="Picture 7" descr="1480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1628775"/>
            <a:ext cx="4043362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684213" y="404813"/>
            <a:ext cx="7848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There are 3 </a:t>
            </a:r>
            <a:r>
              <a:rPr lang="en-US" sz="4000" b="1" i="1"/>
              <a:t>p</a:t>
            </a:r>
            <a:r>
              <a:rPr lang="en-US" sz="4000" b="1" i="1">
                <a:latin typeface="Bookman Old Style" pitchFamily="18" charset="0"/>
              </a:rPr>
              <a:t>hotos of English writers. Where is  O.Wilde?</a:t>
            </a:r>
            <a:endParaRPr lang="ru-RU" sz="4000" b="1" i="1">
              <a:latin typeface="Bookman Old Style" pitchFamily="18" charset="0"/>
            </a:endParaRPr>
          </a:p>
        </p:txBody>
      </p:sp>
      <p:pic>
        <p:nvPicPr>
          <p:cNvPr id="3075" name="Picture 18" descr="Oskar_Uajl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285992"/>
            <a:ext cx="1905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 descr="imag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2492375"/>
            <a:ext cx="1790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 descr="1cd7f66c7859f24e240e5df4db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565400"/>
            <a:ext cx="19573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14313" y="285750"/>
            <a:ext cx="7742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When and wher</a:t>
            </a:r>
            <a:r>
              <a:rPr lang="en-US" sz="4000" b="1" i="1"/>
              <a:t>e was </a:t>
            </a:r>
          </a:p>
          <a:p>
            <a:r>
              <a:rPr lang="en-US" sz="4000" b="1" i="1"/>
              <a:t>Oscar Wilde born</a:t>
            </a:r>
            <a:r>
              <a:rPr lang="ru-RU" sz="4000" b="1" i="1"/>
              <a:t>?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1979613" y="5445125"/>
            <a:ext cx="4500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Dublin</a:t>
            </a:r>
            <a:r>
              <a:rPr lang="ru-RU" sz="3200" b="1" i="1">
                <a:latin typeface="Bookman Old Style" pitchFamily="18" charset="0"/>
              </a:rPr>
              <a:t>. 1</a:t>
            </a:r>
            <a:r>
              <a:rPr lang="en-US" sz="3200" b="1" i="1">
                <a:latin typeface="Bookman Old Style" pitchFamily="18" charset="0"/>
              </a:rPr>
              <a:t>854</a:t>
            </a:r>
            <a:endParaRPr lang="ru-RU" sz="3200" b="1" i="1">
              <a:latin typeface="Bookman Old Style" pitchFamily="18" charset="0"/>
            </a:endParaRPr>
          </a:p>
        </p:txBody>
      </p:sp>
      <p:pic>
        <p:nvPicPr>
          <p:cNvPr id="3078" name="Picture 6" descr="Irlandia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060575"/>
            <a:ext cx="43719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3995738" y="142875"/>
            <a:ext cx="43211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What were his mother and his father</a:t>
            </a:r>
            <a:r>
              <a:rPr lang="ru-RU" sz="4000" b="1" i="1">
                <a:latin typeface="Bookman Old Style" pitchFamily="18" charset="0"/>
              </a:rPr>
              <a:t>?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0" y="45085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A poet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3635375" y="5791200"/>
            <a:ext cx="3600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A doctor </a:t>
            </a:r>
            <a:endParaRPr lang="ru-RU" sz="3200" b="1" i="1">
              <a:latin typeface="Bookman Old Style" pitchFamily="18" charset="0"/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738" y="2060575"/>
            <a:ext cx="2794000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196975"/>
            <a:ext cx="2447925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187450" y="260350"/>
            <a:ext cx="6337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  <a:cs typeface="Times New Roman" pitchFamily="18" charset="0"/>
              </a:rPr>
              <a:t>Where did </a:t>
            </a:r>
            <a:r>
              <a:rPr lang="en-US" sz="4000" b="1" i="1"/>
              <a:t>Oscar Wilde</a:t>
            </a:r>
            <a:r>
              <a:rPr lang="en-US" sz="4000" b="1" i="1">
                <a:latin typeface="Bookman Old Style" pitchFamily="18" charset="0"/>
                <a:cs typeface="Times New Roman" pitchFamily="18" charset="0"/>
              </a:rPr>
              <a:t> study</a:t>
            </a:r>
            <a:r>
              <a:rPr lang="ru-RU" sz="4000" b="1" i="1">
                <a:cs typeface="Times New Roman" pitchFamily="18" charset="0"/>
              </a:rPr>
              <a:t>?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1763713" y="5445125"/>
            <a:ext cx="5329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 Trinity College</a:t>
            </a:r>
            <a:r>
              <a:rPr lang="en-US" sz="2800" i="1"/>
              <a:t> </a:t>
            </a:r>
            <a:endParaRPr lang="ru-RU" sz="2800" i="1"/>
          </a:p>
        </p:txBody>
      </p:sp>
      <p:pic>
        <p:nvPicPr>
          <p:cNvPr id="6156" name="Picture 12" descr="1_trinity_colle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844675"/>
            <a:ext cx="6696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285750" y="188913"/>
            <a:ext cx="8858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  <a:cs typeface="Times New Roman" pitchFamily="18" charset="0"/>
              </a:rPr>
              <a:t>There are 2 photos ( Trinity College in Dublin and </a:t>
            </a:r>
            <a:r>
              <a:rPr lang="en-US" sz="3200" b="1" i="1">
                <a:latin typeface="Bookman Old Style" pitchFamily="18" charset="0"/>
              </a:rPr>
              <a:t> Trinity College in Cambridge). Where is Oscar Wilde ‘s college</a:t>
            </a:r>
            <a:r>
              <a:rPr lang="ru-RU" sz="3200" b="1" i="1">
                <a:latin typeface="Bookman Old Style" pitchFamily="18" charset="0"/>
              </a:rPr>
              <a:t>?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87350" y="4941888"/>
            <a:ext cx="4586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 Trinity </a:t>
            </a:r>
            <a:r>
              <a:rPr lang="en-US" sz="2800" b="1" i="1">
                <a:latin typeface="Bookman Old Style" pitchFamily="18" charset="0"/>
              </a:rPr>
              <a:t>College in Dublin</a:t>
            </a:r>
            <a:r>
              <a:rPr lang="en-US" b="1"/>
              <a:t> </a:t>
            </a:r>
            <a:endParaRPr lang="ru-RU" sz="2400" b="1" i="1">
              <a:cs typeface="Times New Roman" pitchFamily="18" charset="0"/>
            </a:endParaRPr>
          </a:p>
        </p:txBody>
      </p:sp>
      <p:pic>
        <p:nvPicPr>
          <p:cNvPr id="7178" name="Picture 10" descr="Cambridge-University-tops-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2276475"/>
            <a:ext cx="417671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1200px-Trinity_College,_Dublin,_Ireland_(Front_Arch_Panorama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2276475"/>
            <a:ext cx="4140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6672263" y="5011738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 </a:t>
            </a:r>
            <a:endParaRPr lang="ru-RU" sz="28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71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Прямоугольник 6"/>
          <p:cNvSpPr>
            <a:spLocks noChangeArrowheads="1"/>
          </p:cNvSpPr>
          <p:nvPr/>
        </p:nvSpPr>
        <p:spPr bwMode="auto">
          <a:xfrm>
            <a:off x="2124075" y="6021388"/>
            <a:ext cx="528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Bookman Old Style" pitchFamily="18" charset="0"/>
              </a:rPr>
              <a:t>1881</a:t>
            </a: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179388" y="188913"/>
            <a:ext cx="89646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Bookman Old Style" pitchFamily="18" charset="0"/>
              </a:rPr>
              <a:t>When did  Oscar Wilde </a:t>
            </a:r>
          </a:p>
          <a:p>
            <a:r>
              <a:rPr lang="en-US" sz="3600" b="1" i="1">
                <a:latin typeface="Bookman Old Style" pitchFamily="18" charset="0"/>
              </a:rPr>
              <a:t>write his first book</a:t>
            </a:r>
            <a:r>
              <a:rPr lang="ru-RU" sz="3600" b="1" i="1">
                <a:latin typeface="Bookman Old Style" pitchFamily="18" charset="0"/>
              </a:rPr>
              <a:t>?</a:t>
            </a:r>
          </a:p>
        </p:txBody>
      </p:sp>
      <p:pic>
        <p:nvPicPr>
          <p:cNvPr id="8196" name="Picture 7" descr="1263473251_oscarwild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1628775"/>
            <a:ext cx="330358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0" y="3933825"/>
            <a:ext cx="2928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U S A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718300" y="3860800"/>
            <a:ext cx="1849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Canada</a:t>
            </a:r>
            <a:endParaRPr lang="ru-RU" sz="3200" b="1" i="1">
              <a:latin typeface="Bookman Old Style" pitchFamily="18" charset="0"/>
            </a:endParaRPr>
          </a:p>
          <a:p>
            <a:endParaRPr lang="ru-RU" b="1" i="1"/>
          </a:p>
          <a:p>
            <a:endParaRPr lang="ru-RU" sz="2200" i="1">
              <a:latin typeface="Bookman Old Style" pitchFamily="18" charset="0"/>
            </a:endParaRP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1692275" y="260350"/>
            <a:ext cx="601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000" b="1" i="1">
                <a:latin typeface="Bookman Old Style" pitchFamily="18" charset="0"/>
              </a:rPr>
              <a:t>Where did he travel </a:t>
            </a:r>
            <a:r>
              <a:rPr lang="ru-RU" sz="4000" b="1" i="1">
                <a:latin typeface="Bookman Old Style" pitchFamily="18" charset="0"/>
              </a:rPr>
              <a:t>?</a:t>
            </a: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3821113" y="4500563"/>
            <a:ext cx="16621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Bookman Old Style" pitchFamily="18" charset="0"/>
              </a:rPr>
              <a:t>France</a:t>
            </a:r>
            <a:endParaRPr lang="ru-RU" sz="3200" b="1" i="1">
              <a:latin typeface="Bookman Old Style" pitchFamily="18" charset="0"/>
            </a:endParaRPr>
          </a:p>
          <a:p>
            <a:endParaRPr lang="ru-RU" sz="2200" b="1" i="1">
              <a:latin typeface="Bookman Old Style" pitchFamily="18" charset="0"/>
            </a:endParaRPr>
          </a:p>
        </p:txBody>
      </p:sp>
      <p:pic>
        <p:nvPicPr>
          <p:cNvPr id="12299" name="Picture 11" descr="800px-Flag_of_the_United_Stat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628775"/>
            <a:ext cx="27003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franc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2133600"/>
            <a:ext cx="24479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canflag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84313"/>
            <a:ext cx="25828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3708400" y="2276475"/>
            <a:ext cx="5148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Bookman Old Style" pitchFamily="18" charset="0"/>
              </a:rPr>
              <a:t>In London</a:t>
            </a:r>
            <a:r>
              <a:rPr lang="en-US" sz="3600" i="1"/>
              <a:t> 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0" y="260350"/>
            <a:ext cx="8459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Bookman Old Style" pitchFamily="18" charset="0"/>
              </a:rPr>
              <a:t>Where did he meet his future wife</a:t>
            </a:r>
            <a:r>
              <a:rPr lang="ru-RU" sz="4000" b="1" i="1">
                <a:latin typeface="Bookman Old Style" pitchFamily="18" charset="0"/>
              </a:rPr>
              <a:t>?</a:t>
            </a:r>
          </a:p>
        </p:txBody>
      </p:sp>
      <p:pic>
        <p:nvPicPr>
          <p:cNvPr id="13319" name="Picture 7" descr="london_big_ben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3141663"/>
            <a:ext cx="38163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557338"/>
            <a:ext cx="25209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188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Algerian</vt:lpstr>
      <vt:lpstr>Bookman Old Style</vt:lpstr>
      <vt:lpstr>Times New Roman</vt:lpstr>
      <vt:lpstr>Тема Office</vt:lpstr>
      <vt:lpstr>Oscar Wilde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84</cp:revision>
  <dcterms:created xsi:type="dcterms:W3CDTF">2008-10-16T16:26:05Z</dcterms:created>
  <dcterms:modified xsi:type="dcterms:W3CDTF">2013-03-08T20:31:57Z</dcterms:modified>
</cp:coreProperties>
</file>