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328" r:id="rId2"/>
    <p:sldId id="341" r:id="rId3"/>
    <p:sldId id="278" r:id="rId4"/>
    <p:sldId id="340" r:id="rId5"/>
    <p:sldId id="339" r:id="rId6"/>
    <p:sldId id="258" r:id="rId7"/>
    <p:sldId id="266" r:id="rId8"/>
    <p:sldId id="318" r:id="rId9"/>
    <p:sldId id="271" r:id="rId10"/>
    <p:sldId id="285" r:id="rId11"/>
    <p:sldId id="273" r:id="rId12"/>
    <p:sldId id="274" r:id="rId13"/>
    <p:sldId id="275" r:id="rId14"/>
    <p:sldId id="276" r:id="rId15"/>
    <p:sldId id="286" r:id="rId16"/>
    <p:sldId id="330" r:id="rId17"/>
    <p:sldId id="289" r:id="rId18"/>
    <p:sldId id="325" r:id="rId19"/>
    <p:sldId id="290" r:id="rId20"/>
    <p:sldId id="293" r:id="rId21"/>
    <p:sldId id="294" r:id="rId22"/>
    <p:sldId id="317" r:id="rId23"/>
    <p:sldId id="295" r:id="rId24"/>
    <p:sldId id="297" r:id="rId25"/>
    <p:sldId id="329" r:id="rId26"/>
    <p:sldId id="300" r:id="rId27"/>
    <p:sldId id="331" r:id="rId28"/>
    <p:sldId id="321" r:id="rId29"/>
    <p:sldId id="265" r:id="rId30"/>
    <p:sldId id="260" r:id="rId31"/>
    <p:sldId id="261" r:id="rId32"/>
    <p:sldId id="262" r:id="rId33"/>
    <p:sldId id="263" r:id="rId34"/>
    <p:sldId id="264" r:id="rId35"/>
    <p:sldId id="310" r:id="rId36"/>
    <p:sldId id="311" r:id="rId37"/>
    <p:sldId id="316" r:id="rId38"/>
    <p:sldId id="32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5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455FDD-FC4E-43AF-A019-8FD7580D40EE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71F4B7-7A54-4138-B345-1D9BCEF25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№26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комбинированного вида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Елабужского муниципального района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г.Елабуга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 Татарстан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проекта: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«Удивительный мир эмоций»</a:t>
            </a:r>
          </a:p>
          <a:p>
            <a:pPr algn="ctr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</a:p>
          <a:p>
            <a:pP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33625" indent="-423863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33625" indent="-423863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высшей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2333625" indent="-423863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квалификационной </a:t>
            </a:r>
          </a:p>
          <a:p>
            <a:pPr marL="2333625" indent="-423863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333625" indent="-423863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Гатауллина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Р.Н. </a:t>
            </a:r>
          </a:p>
          <a:p>
            <a:pPr algn="ctr">
              <a:buNone/>
            </a:pPr>
            <a:endParaRPr lang="ru-RU" sz="1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Елабуга-2012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143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4" descr="DSCN14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357430"/>
            <a:ext cx="41957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днем рождения!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5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Цветы для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наших милых мам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4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Танец «Волшебный сон»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3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2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эмоции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9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1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Игра «Притворщик»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DSCN11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«Уроки вежливости»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2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Мячик с эмоциями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DSCN15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Мячик с эмоциями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5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«Удивительный мир эмоций»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1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428736"/>
            <a:ext cx="642942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Лента- гусеница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2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Волшебные цветы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3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Расскажу о любимой игре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DSCN23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«Азбука эмоций»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2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картинке Оля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1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Что же чувствует Коля?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DSCN21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Экран «Калейдоскоп эмоций»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2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Экран «Калейдоскоп эмоций»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DSCN12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 эмоций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2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Обида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cu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06325" y="1600200"/>
            <a:ext cx="3331349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71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«Удивительный мир эмоций»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6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643050"/>
            <a:ext cx="6080760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испуг)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cu0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98587" y="1600200"/>
            <a:ext cx="3346826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Злость (гнев)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cu0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10815" y="1600200"/>
            <a:ext cx="3322370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Удивление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cu0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1589" y="1600200"/>
            <a:ext cx="3300822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cu0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89610" y="1600200"/>
            <a:ext cx="3364780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Спокойствие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cu0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09524" y="1600200"/>
            <a:ext cx="3324951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–молодцы!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2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Сценка «Продавец и Лягушка»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3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1002" y="1859655"/>
            <a:ext cx="5581996" cy="418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Приходите на проект!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7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счастья, здоровья, хорошего настроения!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14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эмоций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1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Пирог эмоций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66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Угадайте настроение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6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исследования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5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игрушки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4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Спит котенок сладко-сладко…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558" y="1691322"/>
            <a:ext cx="6030884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898</TotalTime>
  <Words>152</Words>
  <Application>Microsoft Office PowerPoint</Application>
  <PresentationFormat>Экран (4:3)</PresentationFormat>
  <Paragraphs>49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 Муниципальное   бюджетное   дошкольное   образовательное   учреждение   Детский сад №26 «Семицветик» комбинированного вида  Елабужского муниципального района г.Елабуга Республика Татарстан </vt:lpstr>
      <vt:lpstr> Проект «Удивительный мир эмоций»</vt:lpstr>
      <vt:lpstr>Проект «Удивительный мир эмоций»</vt:lpstr>
      <vt:lpstr>Мир эмоций</vt:lpstr>
      <vt:lpstr>Пирог эмоций</vt:lpstr>
      <vt:lpstr>Угадайте настроение </vt:lpstr>
      <vt:lpstr>Учебные исследования</vt:lpstr>
      <vt:lpstr>Музыкальные игрушки</vt:lpstr>
      <vt:lpstr>Спит котенок сладко-сладко…</vt:lpstr>
      <vt:lpstr>С днем рождения!</vt:lpstr>
      <vt:lpstr>Цветы для наших милых мам</vt:lpstr>
      <vt:lpstr>Танец «Волшебный сон»</vt:lpstr>
      <vt:lpstr>Эмоциональное состояние</vt:lpstr>
      <vt:lpstr>Наши эмоции</vt:lpstr>
      <vt:lpstr>Автопортрет</vt:lpstr>
      <vt:lpstr>Игра «Притворщик»</vt:lpstr>
      <vt:lpstr>«Уроки вежливости»</vt:lpstr>
      <vt:lpstr>Мячик с эмоциями</vt:lpstr>
      <vt:lpstr>Мячик с эмоциями</vt:lpstr>
      <vt:lpstr>Лента- гусеница</vt:lpstr>
      <vt:lpstr>Волшебные цветы</vt:lpstr>
      <vt:lpstr>Расскажу о любимой игре</vt:lpstr>
      <vt:lpstr>«Азбука эмоций»</vt:lpstr>
      <vt:lpstr>На картинке Оля </vt:lpstr>
      <vt:lpstr>Что же чувствует Коля?</vt:lpstr>
      <vt:lpstr>Экран «Калейдоскоп эмоций»</vt:lpstr>
      <vt:lpstr>Экран «Калейдоскоп эмоций»</vt:lpstr>
      <vt:lpstr>Куб эмоций</vt:lpstr>
      <vt:lpstr>Обида</vt:lpstr>
      <vt:lpstr>Страх (испуг)</vt:lpstr>
      <vt:lpstr>Злость (гнев)</vt:lpstr>
      <vt:lpstr>Удивление</vt:lpstr>
      <vt:lpstr>Радость</vt:lpstr>
      <vt:lpstr>Спокойствие</vt:lpstr>
      <vt:lpstr>Мы –молодцы!</vt:lpstr>
      <vt:lpstr>Сценка «Продавец и Лягушка»</vt:lpstr>
      <vt:lpstr>Приходите на проект!</vt:lpstr>
      <vt:lpstr>Желаем счастья, здоровья, хорошего настроения!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«Удивительный мир эмоций</dc:title>
  <dc:creator>Admin</dc:creator>
  <cp:lastModifiedBy>revaz</cp:lastModifiedBy>
  <cp:revision>97</cp:revision>
  <dcterms:created xsi:type="dcterms:W3CDTF">2012-11-06T15:56:06Z</dcterms:created>
  <dcterms:modified xsi:type="dcterms:W3CDTF">2013-03-08T17:44:12Z</dcterms:modified>
</cp:coreProperties>
</file>