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67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49CC-7D69-4134-939F-E2242B3427FB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76F9-C59A-45E9-8854-EFDE9E941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B5FD-A16B-4B90-B488-7879E3ECF0F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3360-3FFC-49B4-AE4F-F701825B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E832-08A8-4EB2-AB2C-548583EDE6C2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4314-F3D7-4BA0-AA6A-0E7432D0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FB23-2230-4C1A-B73F-08F1A30C652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0D6D-BC97-4848-BE34-D5189006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BCC7-16D9-4585-91C0-BA9E2E4F7CB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9FE4-8D7C-40F6-A0DB-90E9CEFED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7D3A-4504-4566-A343-6F447F7B997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F98B-6036-4764-8AA4-79C1FBACE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96B3-9D0C-49E3-8099-1961737E27E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AD9-6307-47EA-9192-E63097714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D038-2557-4871-B2D1-2A0694C8CFF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9596-5346-44B2-84C3-21FFFBFB8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80BF-7FE6-4C21-B03E-394A399E5758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4541-D3C7-47B5-9EAE-7741AC94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A543-2B26-4796-B02C-E956EC5C47F1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108E-3CFC-4106-A78E-7F956154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1F06-3425-4405-9482-5F025C8DF3C2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6D4D-8265-4270-9B04-D9FC30EE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6469776-80A5-4564-8DC1-9CA46892B91C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F29F84A-4A08-4407-9D27-8F05AA068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7" r:id="rId4"/>
    <p:sldLayoutId id="2147483753" r:id="rId5"/>
    <p:sldLayoutId id="2147483748" r:id="rId6"/>
    <p:sldLayoutId id="2147483754" r:id="rId7"/>
    <p:sldLayoutId id="2147483755" r:id="rId8"/>
    <p:sldLayoutId id="2147483756" r:id="rId9"/>
    <p:sldLayoutId id="2147483749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600950" cy="1428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 гости к трем медведям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Picture 5" descr="C:\Users\Admin\Documents\Презентация - В гости к трем медведям\Рисунки к презентации\0009-009-A-v-etom-domike-zhili-tri-medved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9063" y="6018213"/>
            <a:ext cx="676275" cy="6254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6061075"/>
            <a:ext cx="565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5286375"/>
            <a:ext cx="5318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5786438"/>
            <a:ext cx="45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4" y="6061540"/>
            <a:ext cx="580818" cy="580818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3188" y="4929188"/>
            <a:ext cx="615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63" y="592931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6788" y="4983163"/>
            <a:ext cx="565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00" y="5429250"/>
            <a:ext cx="568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387350" y="2527300"/>
            <a:ext cx="1831975" cy="29432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651750" y="2659063"/>
            <a:ext cx="1831975" cy="29448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3" y="5072063"/>
            <a:ext cx="615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375" y="2852738"/>
            <a:ext cx="1873250" cy="30083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875" y="3600450"/>
            <a:ext cx="2463800" cy="25796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08850" y="3565525"/>
            <a:ext cx="2119313" cy="22209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088" y="4005263"/>
            <a:ext cx="3949700" cy="31099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644900"/>
            <a:ext cx="4103688" cy="32321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-20638" y="184150"/>
            <a:ext cx="3652838" cy="3021013"/>
            <a:chOff x="2195736" y="1340768"/>
            <a:chExt cx="5856651" cy="4392488"/>
          </a:xfrm>
        </p:grpSpPr>
        <p:pic>
          <p:nvPicPr>
            <p:cNvPr id="13330" name="Рисунок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95736" y="1340768"/>
              <a:ext cx="5856651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638385" y="2492895"/>
              <a:ext cx="3867234" cy="2103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dirty="0">
                  <a:ln w="571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2 3 5</a:t>
              </a: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3419475" y="34925"/>
            <a:ext cx="3302000" cy="3429000"/>
            <a:chOff x="3419872" y="35171"/>
            <a:chExt cx="3301121" cy="3429000"/>
          </a:xfrm>
        </p:grpSpPr>
        <p:pic>
          <p:nvPicPr>
            <p:cNvPr id="13328" name="Рисунок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19872" y="35171"/>
              <a:ext cx="3301121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033541" y="978862"/>
              <a:ext cx="2411238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1 2 4</a:t>
              </a: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5886450" y="428625"/>
            <a:ext cx="4183063" cy="2776538"/>
            <a:chOff x="5886581" y="428295"/>
            <a:chExt cx="4183617" cy="2776737"/>
          </a:xfrm>
        </p:grpSpPr>
        <p:pic>
          <p:nvPicPr>
            <p:cNvPr id="13326" name="Рисунок 1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86581" y="428295"/>
              <a:ext cx="4183617" cy="277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6772770" y="971240"/>
              <a:ext cx="2411238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6 8 9</a:t>
              </a:r>
            </a:p>
          </p:txBody>
        </p:sp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28575" y="3422650"/>
            <a:ext cx="3603625" cy="3602038"/>
            <a:chOff x="28778" y="3422251"/>
            <a:chExt cx="3602736" cy="3602736"/>
          </a:xfrm>
        </p:grpSpPr>
        <p:pic>
          <p:nvPicPr>
            <p:cNvPr id="13324" name="Рисунок 9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778" y="3422251"/>
              <a:ext cx="3602736" cy="360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13934" y="4305670"/>
              <a:ext cx="2983509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10 8 7</a:t>
              </a:r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835275" y="4021138"/>
            <a:ext cx="3609975" cy="3086100"/>
            <a:chOff x="2834804" y="4021759"/>
            <a:chExt cx="3609975" cy="3086100"/>
          </a:xfrm>
        </p:grpSpPr>
        <p:pic>
          <p:nvPicPr>
            <p:cNvPr id="13322" name="Рисунок 10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34804" y="4021759"/>
              <a:ext cx="36099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631514" y="4500344"/>
              <a:ext cx="2411238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6 4 3</a:t>
              </a: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6353175" y="3627438"/>
            <a:ext cx="2790825" cy="2801937"/>
            <a:chOff x="6353695" y="3627753"/>
            <a:chExt cx="2790305" cy="2802384"/>
          </a:xfrm>
        </p:grpSpPr>
        <p:pic>
          <p:nvPicPr>
            <p:cNvPr id="13320" name="Рисунок 12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53695" y="3627753"/>
              <a:ext cx="2790305" cy="2802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6444779" y="4305670"/>
              <a:ext cx="2411238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7 5 4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592 -7.40741E-7 C 0.23055 -7.40741E-7 0.3184 0.08426 0.3184 0.15278 L 0.3184 0.3055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07 0.3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14375 C 4.16667E-6 0.20834 -0.07882 0.28774 -0.14289 0.28774 L -0.28577 0.28774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26841 -0.230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54 -1.85185E-6 C -0.22309 -1.85185E-6 -0.30799 -0.04699 -0.30799 -0.08518 L -0.30799 -0.17014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142984"/>
            <a:ext cx="3429024" cy="4714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0000" dirty="0" smtClean="0"/>
              <a:t>5</a:t>
            </a:r>
            <a:endParaRPr lang="ru-RU" sz="20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3500462" cy="52149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	</a:t>
            </a:r>
            <a:r>
              <a:rPr lang="ru-RU" sz="20000" dirty="0" smtClean="0"/>
              <a:t>7</a:t>
            </a:r>
            <a:endParaRPr lang="ru-RU" sz="20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285860"/>
            <a:ext cx="3286148" cy="378621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				</a:t>
            </a:r>
            <a:r>
              <a:rPr lang="ru-RU" sz="22200" dirty="0" smtClean="0"/>
              <a:t>4</a:t>
            </a:r>
            <a:endParaRPr lang="ru-RU" sz="222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7411" name="Picture 3" descr="C:\Users\Admin\Documents\Презентация - В гости к трем медведям\Рисунки к презентации\masha-medv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23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Franklin Gothic Medium</vt:lpstr>
      <vt:lpstr>Franklin Gothic Book</vt:lpstr>
      <vt:lpstr>Wingdings 2</vt:lpstr>
      <vt:lpstr>Трек</vt:lpstr>
      <vt:lpstr>В гости к трем медведям</vt:lpstr>
      <vt:lpstr>Слайд 2</vt:lpstr>
      <vt:lpstr>Слайд 3</vt:lpstr>
      <vt:lpstr>Слайд 4</vt:lpstr>
      <vt:lpstr>Слайд 5</vt:lpstr>
      <vt:lpstr> 5</vt:lpstr>
      <vt:lpstr>  7</vt:lpstr>
      <vt:lpstr>    4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</dc:creator>
  <cp:lastModifiedBy>revaz</cp:lastModifiedBy>
  <cp:revision>22</cp:revision>
  <dcterms:created xsi:type="dcterms:W3CDTF">2012-11-30T02:59:04Z</dcterms:created>
  <dcterms:modified xsi:type="dcterms:W3CDTF">2013-03-13T12:06:57Z</dcterms:modified>
</cp:coreProperties>
</file>