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2" r:id="rId28"/>
    <p:sldId id="293" r:id="rId29"/>
    <p:sldId id="288" r:id="rId30"/>
    <p:sldId id="314" r:id="rId31"/>
    <p:sldId id="313" r:id="rId32"/>
    <p:sldId id="289" r:id="rId33"/>
    <p:sldId id="298" r:id="rId34"/>
    <p:sldId id="301" r:id="rId35"/>
    <p:sldId id="299" r:id="rId36"/>
    <p:sldId id="300" r:id="rId37"/>
    <p:sldId id="302" r:id="rId38"/>
    <p:sldId id="303" r:id="rId39"/>
    <p:sldId id="304" r:id="rId40"/>
    <p:sldId id="305" r:id="rId41"/>
    <p:sldId id="306" r:id="rId42"/>
    <p:sldId id="307" r:id="rId43"/>
    <p:sldId id="308" r:id="rId44"/>
    <p:sldId id="309" r:id="rId45"/>
    <p:sldId id="310" r:id="rId46"/>
    <p:sldId id="311" r:id="rId47"/>
    <p:sldId id="284" r:id="rId48"/>
    <p:sldId id="283" r:id="rId49"/>
  </p:sldIdLst>
  <p:sldSz cx="9144000" cy="6858000" type="screen4x3"/>
  <p:notesSz cx="6858000" cy="9144000"/>
  <p:custShowLst>
    <p:custShow name="Демонстрация для 4 а" id="0">
      <p:sldLst>
        <p:sld r:id="rId2"/>
        <p:sld r:id="rId48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3"/>
        <p:sld r:id="rId49"/>
      </p:sldLst>
    </p:custShow>
  </p:custShow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75719E-78E8-4D7C-820F-920C3727BAAF}" type="doc">
      <dgm:prSet loTypeId="urn:microsoft.com/office/officeart/2005/8/layout/h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4D9015AA-ECC6-42FD-ABA5-E8A0B1461099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rPr>
            <a:t>«Затейники»</a:t>
          </a:r>
          <a:endParaRPr lang="ru-RU" b="1" i="1" dirty="0">
            <a:solidFill>
              <a:schemeClr val="tx1">
                <a:lumMod val="6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F1EDD82-2A22-484E-AEAE-5A7AD31F91B8}" type="parTrans" cxnId="{394C7666-4DE3-4F13-9A9A-D0FAED7FDA86}">
      <dgm:prSet/>
      <dgm:spPr/>
      <dgm:t>
        <a:bodyPr/>
        <a:lstStyle/>
        <a:p>
          <a:endParaRPr lang="ru-RU"/>
        </a:p>
      </dgm:t>
    </dgm:pt>
    <dgm:pt modelId="{808E7D9E-36B8-49E2-A9EA-551EE4AFBB67}" type="sibTrans" cxnId="{394C7666-4DE3-4F13-9A9A-D0FAED7FDA86}">
      <dgm:prSet/>
      <dgm:spPr/>
      <dgm:t>
        <a:bodyPr/>
        <a:lstStyle/>
        <a:p>
          <a:endParaRPr lang="ru-RU"/>
        </a:p>
      </dgm:t>
    </dgm:pt>
    <dgm:pt modelId="{A3B0182B-9DD7-452C-88A9-1C3177E8A4F2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7E30EE3-F86E-4289-B3CF-60764A180EB0}" type="parTrans" cxnId="{C74C3C2A-C93A-4EB0-A8CB-683F6A9A364D}">
      <dgm:prSet/>
      <dgm:spPr/>
      <dgm:t>
        <a:bodyPr/>
        <a:lstStyle/>
        <a:p>
          <a:endParaRPr lang="ru-RU"/>
        </a:p>
      </dgm:t>
    </dgm:pt>
    <dgm:pt modelId="{823FF2F9-9FA0-419C-B4E0-C208D61E012E}" type="sibTrans" cxnId="{C74C3C2A-C93A-4EB0-A8CB-683F6A9A364D}">
      <dgm:prSet/>
      <dgm:spPr/>
      <dgm:t>
        <a:bodyPr/>
        <a:lstStyle/>
        <a:p>
          <a:endParaRPr lang="ru-RU"/>
        </a:p>
      </dgm:t>
    </dgm:pt>
    <dgm:pt modelId="{25DE39EB-797A-4F74-A24D-3A3CD6B519E8}">
      <dgm:prSet phldrT="[Текст]"/>
      <dgm:spPr/>
      <dgm:t>
        <a:bodyPr/>
        <a:lstStyle/>
        <a:p>
          <a:r>
            <a:rPr lang="ru-RU" b="1" i="1" dirty="0" smtClean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rPr>
            <a:t>«Фантазеры»</a:t>
          </a:r>
          <a:endParaRPr lang="ru-RU" b="1" i="1" dirty="0">
            <a:solidFill>
              <a:schemeClr val="tx1">
                <a:lumMod val="6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1E53676-7011-4AD5-BEF7-AD827EF3ADCD}" type="parTrans" cxnId="{8520F377-5691-434D-AEC8-D262CF1AA626}">
      <dgm:prSet/>
      <dgm:spPr/>
      <dgm:t>
        <a:bodyPr/>
        <a:lstStyle/>
        <a:p>
          <a:endParaRPr lang="ru-RU"/>
        </a:p>
      </dgm:t>
    </dgm:pt>
    <dgm:pt modelId="{45F39C2C-8A55-4B04-BE46-FC35F1DC757A}" type="sibTrans" cxnId="{8520F377-5691-434D-AEC8-D262CF1AA626}">
      <dgm:prSet/>
      <dgm:spPr/>
      <dgm:t>
        <a:bodyPr/>
        <a:lstStyle/>
        <a:p>
          <a:endParaRPr lang="ru-RU"/>
        </a:p>
      </dgm:t>
    </dgm:pt>
    <dgm:pt modelId="{5C6E1394-6001-4987-B160-5A4FA3C618FA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13571FE2-9042-4404-AEE7-7C78FFF51DC9}" type="parTrans" cxnId="{58194BB7-202B-46C0-9A16-EA1CE9815DF3}">
      <dgm:prSet/>
      <dgm:spPr/>
      <dgm:t>
        <a:bodyPr/>
        <a:lstStyle/>
        <a:p>
          <a:endParaRPr lang="ru-RU"/>
        </a:p>
      </dgm:t>
    </dgm:pt>
    <dgm:pt modelId="{89511668-DD07-4B7E-BF36-4D1A46BF4D49}" type="sibTrans" cxnId="{58194BB7-202B-46C0-9A16-EA1CE9815DF3}">
      <dgm:prSet/>
      <dgm:spPr/>
      <dgm:t>
        <a:bodyPr/>
        <a:lstStyle/>
        <a:p>
          <a:endParaRPr lang="ru-RU"/>
        </a:p>
      </dgm:t>
    </dgm:pt>
    <dgm:pt modelId="{52DE0DD6-2570-4259-AC1E-8E9C8991D04B}">
      <dgm:prSet phldrT="[Текст]"/>
      <dgm:spPr/>
      <dgm:t>
        <a:bodyPr/>
        <a:lstStyle/>
        <a:p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DB6B4DC-4C9A-4401-8BB5-44F138DB4A0A}" type="parTrans" cxnId="{1092DCF6-A7DC-4E0E-ADE0-7137828B202F}">
      <dgm:prSet/>
      <dgm:spPr/>
      <dgm:t>
        <a:bodyPr/>
        <a:lstStyle/>
        <a:p>
          <a:endParaRPr lang="ru-RU"/>
        </a:p>
      </dgm:t>
    </dgm:pt>
    <dgm:pt modelId="{08EF051A-F00A-44EC-8E65-832976392B2A}" type="sibTrans" cxnId="{1092DCF6-A7DC-4E0E-ADE0-7137828B202F}">
      <dgm:prSet/>
      <dgm:spPr/>
      <dgm:t>
        <a:bodyPr/>
        <a:lstStyle/>
        <a:p>
          <a:endParaRPr lang="ru-RU"/>
        </a:p>
      </dgm:t>
    </dgm:pt>
    <dgm:pt modelId="{84308877-762C-4D31-AD11-A514A2ACC039}" type="pres">
      <dgm:prSet presAssocID="{6D75719E-78E8-4D7C-820F-920C3727BAA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E9D601-51A6-4DD7-B4A0-C0B4454D0498}" type="pres">
      <dgm:prSet presAssocID="{4D9015AA-ECC6-42FD-ABA5-E8A0B1461099}" presName="composite" presStyleCnt="0"/>
      <dgm:spPr/>
    </dgm:pt>
    <dgm:pt modelId="{8C80C4CE-2889-46C1-9C6D-48AD3C8DFCCA}" type="pres">
      <dgm:prSet presAssocID="{4D9015AA-ECC6-42FD-ABA5-E8A0B146109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BE1E7-A794-418B-B705-45C4F46A8F87}" type="pres">
      <dgm:prSet presAssocID="{4D9015AA-ECC6-42FD-ABA5-E8A0B1461099}" presName="desTx" presStyleLbl="alignAccFollowNode1" presStyleIdx="0" presStyleCnt="2" custScaleX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70368-ADF7-4650-83CE-648496744FCF}" type="pres">
      <dgm:prSet presAssocID="{808E7D9E-36B8-49E2-A9EA-551EE4AFBB67}" presName="space" presStyleCnt="0"/>
      <dgm:spPr/>
    </dgm:pt>
    <dgm:pt modelId="{8E3FDE98-2C66-4C4A-B610-D8F43C974421}" type="pres">
      <dgm:prSet presAssocID="{25DE39EB-797A-4F74-A24D-3A3CD6B519E8}" presName="composite" presStyleCnt="0"/>
      <dgm:spPr/>
    </dgm:pt>
    <dgm:pt modelId="{2E3E238C-2AB9-4C82-BBD3-C796BB60400E}" type="pres">
      <dgm:prSet presAssocID="{25DE39EB-797A-4F74-A24D-3A3CD6B519E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D11480-D451-4E80-8671-5B060780B87F}" type="pres">
      <dgm:prSet presAssocID="{25DE39EB-797A-4F74-A24D-3A3CD6B519E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4C3C2A-C93A-4EB0-A8CB-683F6A9A364D}" srcId="{4D9015AA-ECC6-42FD-ABA5-E8A0B1461099}" destId="{A3B0182B-9DD7-452C-88A9-1C3177E8A4F2}" srcOrd="0" destOrd="0" parTransId="{97E30EE3-F86E-4289-B3CF-60764A180EB0}" sibTransId="{823FF2F9-9FA0-419C-B4E0-C208D61E012E}"/>
    <dgm:cxn modelId="{D57623A8-F216-4C9D-A111-7EEBADAE8C8B}" type="presOf" srcId="{6D75719E-78E8-4D7C-820F-920C3727BAAF}" destId="{84308877-762C-4D31-AD11-A514A2ACC039}" srcOrd="0" destOrd="0" presId="urn:microsoft.com/office/officeart/2005/8/layout/hList1"/>
    <dgm:cxn modelId="{1092DCF6-A7DC-4E0E-ADE0-7137828B202F}" srcId="{25DE39EB-797A-4F74-A24D-3A3CD6B519E8}" destId="{52DE0DD6-2570-4259-AC1E-8E9C8991D04B}" srcOrd="1" destOrd="0" parTransId="{ADB6B4DC-4C9A-4401-8BB5-44F138DB4A0A}" sibTransId="{08EF051A-F00A-44EC-8E65-832976392B2A}"/>
    <dgm:cxn modelId="{82DA8251-6061-493C-A462-DFCB4ED88D4E}" type="presOf" srcId="{5C6E1394-6001-4987-B160-5A4FA3C618FA}" destId="{56D11480-D451-4E80-8671-5B060780B87F}" srcOrd="0" destOrd="0" presId="urn:microsoft.com/office/officeart/2005/8/layout/hList1"/>
    <dgm:cxn modelId="{DFACBD11-0EAA-4625-B355-07BC8B08FD1F}" type="presOf" srcId="{A3B0182B-9DD7-452C-88A9-1C3177E8A4F2}" destId="{CCEBE1E7-A794-418B-B705-45C4F46A8F87}" srcOrd="0" destOrd="0" presId="urn:microsoft.com/office/officeart/2005/8/layout/hList1"/>
    <dgm:cxn modelId="{394C7666-4DE3-4F13-9A9A-D0FAED7FDA86}" srcId="{6D75719E-78E8-4D7C-820F-920C3727BAAF}" destId="{4D9015AA-ECC6-42FD-ABA5-E8A0B1461099}" srcOrd="0" destOrd="0" parTransId="{EF1EDD82-2A22-484E-AEAE-5A7AD31F91B8}" sibTransId="{808E7D9E-36B8-49E2-A9EA-551EE4AFBB67}"/>
    <dgm:cxn modelId="{8520F377-5691-434D-AEC8-D262CF1AA626}" srcId="{6D75719E-78E8-4D7C-820F-920C3727BAAF}" destId="{25DE39EB-797A-4F74-A24D-3A3CD6B519E8}" srcOrd="1" destOrd="0" parTransId="{21E53676-7011-4AD5-BEF7-AD827EF3ADCD}" sibTransId="{45F39C2C-8A55-4B04-BE46-FC35F1DC757A}"/>
    <dgm:cxn modelId="{3673164C-8983-4D47-A0D7-FDDE87480B67}" type="presOf" srcId="{25DE39EB-797A-4F74-A24D-3A3CD6B519E8}" destId="{2E3E238C-2AB9-4C82-BBD3-C796BB60400E}" srcOrd="0" destOrd="0" presId="urn:microsoft.com/office/officeart/2005/8/layout/hList1"/>
    <dgm:cxn modelId="{0CA3EE29-0479-4C42-A6B9-D326C5F5537E}" type="presOf" srcId="{4D9015AA-ECC6-42FD-ABA5-E8A0B1461099}" destId="{8C80C4CE-2889-46C1-9C6D-48AD3C8DFCCA}" srcOrd="0" destOrd="0" presId="urn:microsoft.com/office/officeart/2005/8/layout/hList1"/>
    <dgm:cxn modelId="{58194BB7-202B-46C0-9A16-EA1CE9815DF3}" srcId="{25DE39EB-797A-4F74-A24D-3A3CD6B519E8}" destId="{5C6E1394-6001-4987-B160-5A4FA3C618FA}" srcOrd="0" destOrd="0" parTransId="{13571FE2-9042-4404-AEE7-7C78FFF51DC9}" sibTransId="{89511668-DD07-4B7E-BF36-4D1A46BF4D49}"/>
    <dgm:cxn modelId="{BBFA83DB-9878-4715-A9EE-825D60E32A88}" type="presOf" srcId="{52DE0DD6-2570-4259-AC1E-8E9C8991D04B}" destId="{56D11480-D451-4E80-8671-5B060780B87F}" srcOrd="0" destOrd="1" presId="urn:microsoft.com/office/officeart/2005/8/layout/hList1"/>
    <dgm:cxn modelId="{33EE0896-C41B-4F71-933D-99E3C24CE692}" type="presParOf" srcId="{84308877-762C-4D31-AD11-A514A2ACC039}" destId="{4AE9D601-51A6-4DD7-B4A0-C0B4454D0498}" srcOrd="0" destOrd="0" presId="urn:microsoft.com/office/officeart/2005/8/layout/hList1"/>
    <dgm:cxn modelId="{C4F24229-D4A2-49E2-B312-6E25E8599967}" type="presParOf" srcId="{4AE9D601-51A6-4DD7-B4A0-C0B4454D0498}" destId="{8C80C4CE-2889-46C1-9C6D-48AD3C8DFCCA}" srcOrd="0" destOrd="0" presId="urn:microsoft.com/office/officeart/2005/8/layout/hList1"/>
    <dgm:cxn modelId="{31E071D1-3A6F-4CBF-80E8-E04402086C97}" type="presParOf" srcId="{4AE9D601-51A6-4DD7-B4A0-C0B4454D0498}" destId="{CCEBE1E7-A794-418B-B705-45C4F46A8F87}" srcOrd="1" destOrd="0" presId="urn:microsoft.com/office/officeart/2005/8/layout/hList1"/>
    <dgm:cxn modelId="{0D308C74-5581-4634-9145-349FC37D5A8D}" type="presParOf" srcId="{84308877-762C-4D31-AD11-A514A2ACC039}" destId="{59270368-ADF7-4650-83CE-648496744FCF}" srcOrd="1" destOrd="0" presId="urn:microsoft.com/office/officeart/2005/8/layout/hList1"/>
    <dgm:cxn modelId="{CB27B517-C3D0-4A97-8797-2FB203125A83}" type="presParOf" srcId="{84308877-762C-4D31-AD11-A514A2ACC039}" destId="{8E3FDE98-2C66-4C4A-B610-D8F43C974421}" srcOrd="2" destOrd="0" presId="urn:microsoft.com/office/officeart/2005/8/layout/hList1"/>
    <dgm:cxn modelId="{D4742463-F147-4DFD-95A3-BA1BE3013F94}" type="presParOf" srcId="{8E3FDE98-2C66-4C4A-B610-D8F43C974421}" destId="{2E3E238C-2AB9-4C82-BBD3-C796BB60400E}" srcOrd="0" destOrd="0" presId="urn:microsoft.com/office/officeart/2005/8/layout/hList1"/>
    <dgm:cxn modelId="{06C73FA3-AE30-4510-9A9A-E8E7938A5C7A}" type="presParOf" srcId="{8E3FDE98-2C66-4C4A-B610-D8F43C974421}" destId="{56D11480-D451-4E80-8671-5B060780B8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80C4CE-2889-46C1-9C6D-48AD3C8DFCCA}">
      <dsp:nvSpPr>
        <dsp:cNvPr id="0" name=""/>
        <dsp:cNvSpPr/>
      </dsp:nvSpPr>
      <dsp:spPr>
        <a:xfrm>
          <a:off x="37" y="706552"/>
          <a:ext cx="3600364" cy="10944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dk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i="1" kern="1200" dirty="0" smtClean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rPr>
            <a:t>«Затейники»</a:t>
          </a:r>
          <a:endParaRPr lang="ru-RU" sz="3800" b="1" i="1" kern="1200" dirty="0">
            <a:solidFill>
              <a:schemeClr val="tx1">
                <a:lumMod val="6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" y="706552"/>
        <a:ext cx="3600364" cy="1094400"/>
      </dsp:txXfrm>
    </dsp:sp>
    <dsp:sp modelId="{CCEBE1E7-A794-418B-B705-45C4F46A8F87}">
      <dsp:nvSpPr>
        <dsp:cNvPr id="0" name=""/>
        <dsp:cNvSpPr/>
      </dsp:nvSpPr>
      <dsp:spPr>
        <a:xfrm>
          <a:off x="37" y="1800952"/>
          <a:ext cx="3600364" cy="1668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" y="1800952"/>
        <a:ext cx="3600364" cy="1668960"/>
      </dsp:txXfrm>
    </dsp:sp>
    <dsp:sp modelId="{2E3E238C-2AB9-4C82-BBD3-C796BB60400E}">
      <dsp:nvSpPr>
        <dsp:cNvPr id="0" name=""/>
        <dsp:cNvSpPr/>
      </dsp:nvSpPr>
      <dsp:spPr>
        <a:xfrm>
          <a:off x="4104453" y="706552"/>
          <a:ext cx="3600364" cy="109440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8000"/>
                <a:satMod val="150000"/>
              </a:schemeClr>
            </a:gs>
            <a:gs pos="72000">
              <a:schemeClr val="dk2">
                <a:hueOff val="0"/>
                <a:satOff val="0"/>
                <a:lumOff val="0"/>
                <a:alphaOff val="0"/>
                <a:tint val="90000"/>
                <a:satMod val="13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8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i="1" kern="1200" dirty="0" smtClean="0">
              <a:solidFill>
                <a:schemeClr val="tx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rPr>
            <a:t>«Фантазеры»</a:t>
          </a:r>
          <a:endParaRPr lang="ru-RU" sz="3800" b="1" i="1" kern="1200" dirty="0">
            <a:solidFill>
              <a:schemeClr val="tx1">
                <a:lumMod val="6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04453" y="706552"/>
        <a:ext cx="3600364" cy="1094400"/>
      </dsp:txXfrm>
    </dsp:sp>
    <dsp:sp modelId="{56D11480-D451-4E80-8671-5B060780B87F}">
      <dsp:nvSpPr>
        <dsp:cNvPr id="0" name=""/>
        <dsp:cNvSpPr/>
      </dsp:nvSpPr>
      <dsp:spPr>
        <a:xfrm>
          <a:off x="4104453" y="1800952"/>
          <a:ext cx="3600364" cy="16689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43137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104453" y="1800952"/>
        <a:ext cx="3600364" cy="166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3AB16F6-4703-47BC-A29C-31590639E11C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6E5A10D-1C28-4394-A6D9-A8DDCAF2C4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B3143-BB44-416B-B147-F6057FCF5E00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354D-769B-4FD5-A65A-A2D6A1DFB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30D7-58E5-4B37-B91D-FA08E030258F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47ACD-FC7C-42AC-BCE6-FF05F4D4BC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39912A-E896-4379-95AF-18D804913F31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A073AC-85F8-413C-B9C7-341BF7965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9ABB739C-EE81-4A82-B646-196AE2BA2894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2CF399F-4F3D-4A17-B318-B06EDB7E25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092D0-75AE-4CD2-80EB-9C8CF0B20F77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AD3B59-5138-44CA-9DFD-0D54E5C9D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511C5A-A023-4B22-938A-4CFF975D7845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467544-D21B-447C-8E73-E5931951F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5961BC-3B0E-4742-8357-1629212CDECC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179967-7C7A-4F33-B19A-E86810DCE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8578-B991-4891-B64B-46601D310FC4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FF87-9030-4B18-ADD8-700E8CE4A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C0749E2-C628-4EA2-B426-C79C164D0E6E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D98C3F8-CB04-4B5A-A317-7EACEB5C9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AF6B5E8-6F44-463E-8195-45789D55C038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 smtClean="0"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1414BD7-7588-4A37-B92B-F65274B7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 smtClean="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2353F3-B705-4169-AB47-5D73FB28CDFD}" type="datetimeFigureOut">
              <a:rPr lang="ru-RU"/>
              <a:pPr>
                <a:defRPr/>
              </a:pPr>
              <a:t>08.03.2013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tx2">
                    <a:shade val="9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0A0FF8F-BF3B-4BBC-859F-EC0BDF536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692" r:id="rId7"/>
    <p:sldLayoutId id="2147483701" r:id="rId8"/>
    <p:sldLayoutId id="2147483702" r:id="rId9"/>
    <p:sldLayoutId id="2147483693" r:id="rId10"/>
    <p:sldLayoutId id="2147483694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C8E5EC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C8E5EC"/>
          </a:solidFill>
          <a:latin typeface="Cambria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D2DA7A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D2DA7A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D2DA7A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5" Type="http://schemas.openxmlformats.org/officeDocument/2006/relationships/slide" Target="slide9.xml"/><Relationship Id="rId10" Type="http://schemas.openxmlformats.org/officeDocument/2006/relationships/slide" Target="slide19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26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openxmlformats.org/officeDocument/2006/relationships/image" Target="../media/image25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12" Type="http://schemas.openxmlformats.org/officeDocument/2006/relationships/image" Target="../media/image24.jpeg"/><Relationship Id="rId2" Type="http://schemas.openxmlformats.org/officeDocument/2006/relationships/slide" Target="slide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Relationship Id="rId14" Type="http://schemas.openxmlformats.org/officeDocument/2006/relationships/image" Target="../media/image26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ndex.ru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23863"/>
          </a:xfrm>
        </p:spPr>
        <p:txBody>
          <a:bodyPr/>
          <a:lstStyle/>
          <a:p>
            <a:pPr indent="0" algn="ctr" fontAlgn="auto">
              <a:spcAft>
                <a:spcPts val="0"/>
              </a:spcAft>
              <a:defRPr/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КВН 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произведениям Н. Н. Носова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4077072"/>
            <a:ext cx="7840960" cy="1473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Танина С.П.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педагог-библиотекарь МБОУ СОШ №5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>
                  <a:lumMod val="6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64096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«Мишкина каша»</a:t>
            </a:r>
          </a:p>
        </p:txBody>
      </p:sp>
      <p:pic>
        <p:nvPicPr>
          <p:cNvPr id="19460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29225" y="1646238"/>
            <a:ext cx="3159125" cy="4525962"/>
          </a:xfr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323850" y="5876925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sz="half" idx="1"/>
          </p:nvPr>
        </p:nvSpPr>
        <p:spPr>
          <a:xfrm>
            <a:off x="558800" y="1773238"/>
            <a:ext cx="8045450" cy="34464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«Веселая каша»</a:t>
            </a:r>
          </a:p>
        </p:txBody>
      </p:sp>
      <p:pic>
        <p:nvPicPr>
          <p:cNvPr id="2048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5876925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«Веселая семейка»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«Мишкина каша»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23850" y="5849938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509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38750" y="1966913"/>
            <a:ext cx="28575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5267325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«Приключения дедушки»</a:t>
            </a:r>
          </a:p>
        </p:txBody>
      </p:sp>
      <p:pic>
        <p:nvPicPr>
          <p:cNvPr id="2253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5876925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Объект 2"/>
          <p:cNvSpPr>
            <a:spLocks noGrp="1"/>
          </p:cNvSpPr>
          <p:nvPr>
            <p:ph sz="half" idx="1"/>
          </p:nvPr>
        </p:nvSpPr>
        <p:spPr>
          <a:xfrm>
            <a:off x="323850" y="1700213"/>
            <a:ext cx="5472113" cy="39433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«Приключения Незнайки»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«Приключения Толи Клюквина»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«Шурик у дедушки»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444500" y="5768975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3557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435600" y="1627188"/>
            <a:ext cx="3024188" cy="43291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Объект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7854950" cy="34480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«Федина шляпа»</a:t>
            </a:r>
          </a:p>
        </p:txBody>
      </p:sp>
      <p:pic>
        <p:nvPicPr>
          <p:cNvPr id="2458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9400" y="6021388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«Федина задача»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«Живая шляпа»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250825" y="5949950"/>
            <a:ext cx="720725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5605" name="Picture 2" descr="C:\Users\Руслан\Desktop\Новая папка\978-5-18-000866-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1773238"/>
            <a:ext cx="357505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5554663" cy="34385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«Бенгальские огородники»</a:t>
            </a:r>
          </a:p>
        </p:txBody>
      </p:sp>
      <p:pic>
        <p:nvPicPr>
          <p:cNvPr id="2662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5876925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1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«Бенгальские огни»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«Огородники»</a:t>
            </a:r>
          </a:p>
        </p:txBody>
      </p:sp>
      <p:pic>
        <p:nvPicPr>
          <p:cNvPr id="27652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38750" y="1966913"/>
            <a:ext cx="2857500" cy="3886200"/>
          </a:xfr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323850" y="5949950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Объект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7704137" cy="2232025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Без крыльев, а летает.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Без языка, а говорит.</a:t>
            </a:r>
          </a:p>
        </p:txBody>
      </p:sp>
      <p:pic>
        <p:nvPicPr>
          <p:cNvPr id="2867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6021388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962" y="1855434"/>
            <a:ext cx="2630630" cy="856332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8050" y="3621980"/>
            <a:ext cx="2630630" cy="780988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«Путаница»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6962" y="5301208"/>
            <a:ext cx="2740980" cy="792088"/>
          </a:xfrm>
          <a:prstGeom prst="rect">
            <a:avLst/>
          </a:prstGeom>
          <a:solidFill>
            <a:schemeClr val="tx1">
              <a:lumMod val="6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«Угадай-ка»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нутый угол 5">
            <a:hlinkClick r:id="rId2" action="ppaction://hlinksldjump"/>
          </p:cNvPr>
          <p:cNvSpPr/>
          <p:nvPr/>
        </p:nvSpPr>
        <p:spPr>
          <a:xfrm>
            <a:off x="3563938" y="1841500"/>
            <a:ext cx="792162" cy="857250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Загнутый угол 6">
            <a:hlinkClick r:id="rId3" action="ppaction://hlinksldjump"/>
          </p:cNvPr>
          <p:cNvSpPr/>
          <p:nvPr/>
        </p:nvSpPr>
        <p:spPr>
          <a:xfrm>
            <a:off x="4999038" y="1841500"/>
            <a:ext cx="792162" cy="857250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8" name="Загнутый угол 7">
            <a:hlinkClick r:id="rId4" action="ppaction://hlinksldjump"/>
          </p:cNvPr>
          <p:cNvSpPr/>
          <p:nvPr/>
        </p:nvSpPr>
        <p:spPr>
          <a:xfrm>
            <a:off x="6429375" y="1870075"/>
            <a:ext cx="792163" cy="855663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Загнутый угол 8">
            <a:hlinkClick r:id="rId5" action="ppaction://hlinksldjump"/>
          </p:cNvPr>
          <p:cNvSpPr/>
          <p:nvPr/>
        </p:nvSpPr>
        <p:spPr>
          <a:xfrm>
            <a:off x="7812088" y="1874838"/>
            <a:ext cx="792162" cy="8556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4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Загнутый угол 9">
            <a:hlinkClick r:id="rId6" action="ppaction://hlinksldjump"/>
          </p:cNvPr>
          <p:cNvSpPr/>
          <p:nvPr/>
        </p:nvSpPr>
        <p:spPr>
          <a:xfrm>
            <a:off x="3535363" y="3570288"/>
            <a:ext cx="792162" cy="781050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1" name="Загнутый угол 10">
            <a:hlinkClick r:id="rId7" action="ppaction://hlinksldjump"/>
          </p:cNvPr>
          <p:cNvSpPr/>
          <p:nvPr/>
        </p:nvSpPr>
        <p:spPr>
          <a:xfrm>
            <a:off x="5070475" y="3622675"/>
            <a:ext cx="792163" cy="781050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2" name="Загнутый угол 11">
            <a:hlinkClick r:id="rId8" action="ppaction://hlinksldjump"/>
          </p:cNvPr>
          <p:cNvSpPr/>
          <p:nvPr/>
        </p:nvSpPr>
        <p:spPr>
          <a:xfrm>
            <a:off x="6429375" y="3627438"/>
            <a:ext cx="792163" cy="7794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3" name="Загнутый угол 12">
            <a:hlinkClick r:id="rId9" action="ppaction://hlinksldjump"/>
          </p:cNvPr>
          <p:cNvSpPr/>
          <p:nvPr/>
        </p:nvSpPr>
        <p:spPr>
          <a:xfrm>
            <a:off x="7754938" y="3627438"/>
            <a:ext cx="792162" cy="7794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4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4" name="Загнутый угол 13">
            <a:hlinkClick r:id="rId10" action="ppaction://hlinksldjump"/>
          </p:cNvPr>
          <p:cNvSpPr/>
          <p:nvPr/>
        </p:nvSpPr>
        <p:spPr>
          <a:xfrm>
            <a:off x="3563938" y="5229225"/>
            <a:ext cx="792162" cy="792163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1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5" name="Загнутый угол 14">
            <a:hlinkClick r:id="rId11" action="ppaction://hlinksldjump"/>
          </p:cNvPr>
          <p:cNvSpPr/>
          <p:nvPr/>
        </p:nvSpPr>
        <p:spPr>
          <a:xfrm>
            <a:off x="5003800" y="5208588"/>
            <a:ext cx="792163" cy="7921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2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6" name="Загнутый угол 15">
            <a:hlinkClick r:id="rId12" action="ppaction://hlinksldjump"/>
          </p:cNvPr>
          <p:cNvSpPr/>
          <p:nvPr/>
        </p:nvSpPr>
        <p:spPr>
          <a:xfrm>
            <a:off x="6443663" y="5208588"/>
            <a:ext cx="792162" cy="7921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3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7" name="Загнутый угол 16">
            <a:hlinkClick r:id="rId13" action="ppaction://hlinksldjump"/>
          </p:cNvPr>
          <p:cNvSpPr/>
          <p:nvPr/>
        </p:nvSpPr>
        <p:spPr>
          <a:xfrm>
            <a:off x="7740650" y="5183188"/>
            <a:ext cx="792163" cy="792162"/>
          </a:xfrm>
          <a:prstGeom prst="foldedCorner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4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2" name="Управляющая кнопка: настраиваемая 1">
            <a:hlinkClick r:id="rId14" action="ppaction://hlinksldjump" highlightClick="1"/>
          </p:cNvPr>
          <p:cNvSpPr/>
          <p:nvPr/>
        </p:nvSpPr>
        <p:spPr>
          <a:xfrm>
            <a:off x="6994525" y="6276975"/>
            <a:ext cx="1223963" cy="28733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далее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548680"/>
            <a:ext cx="6732748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Вопросы: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(письмо)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Рассказы «Дружок» и 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«Автомобиль»</a:t>
            </a:r>
          </a:p>
        </p:txBody>
      </p:sp>
      <p:pic>
        <p:nvPicPr>
          <p:cNvPr id="29700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95925" y="1620838"/>
            <a:ext cx="2747963" cy="3989387"/>
          </a:xfr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323850" y="5949950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Объект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4759325" cy="34480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малину налетели,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Поклевать ее хотели.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Но увидели урода-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скорей из огорода!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 урод стоит на палке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 бородою из мочалки.</a:t>
            </a:r>
          </a:p>
          <a:p>
            <a:pPr marL="0" indent="0"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3072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5949950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7" name="Объект 2"/>
          <p:cNvSpPr>
            <a:spLocks noGrp="1"/>
          </p:cNvSpPr>
          <p:nvPr>
            <p:ph sz="half" idx="1"/>
          </p:nvPr>
        </p:nvSpPr>
        <p:spPr>
          <a:xfrm>
            <a:off x="611188" y="1628775"/>
            <a:ext cx="3959225" cy="344805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(огородное пугало)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«Огородники»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323850" y="5949950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1749" name="Объект 7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580063" y="1628775"/>
            <a:ext cx="2697162" cy="4167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1" name="Объект 2"/>
          <p:cNvSpPr>
            <a:spLocks noGrp="1"/>
          </p:cNvSpPr>
          <p:nvPr>
            <p:ph sz="half" idx="1"/>
          </p:nvPr>
        </p:nvSpPr>
        <p:spPr>
          <a:xfrm>
            <a:off x="611188" y="1557338"/>
            <a:ext cx="4687887" cy="34464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 летает, не жужжит.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Жук по улице бежит.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горят в глазах жука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Два блестящих огонька.</a:t>
            </a:r>
          </a:p>
        </p:txBody>
      </p:sp>
      <p:pic>
        <p:nvPicPr>
          <p:cNvPr id="3277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5949950"/>
            <a:ext cx="11033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(автомобиль)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«Автомобиль»</a:t>
            </a:r>
          </a:p>
        </p:txBody>
      </p:sp>
      <p:pic>
        <p:nvPicPr>
          <p:cNvPr id="33796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67300" y="1693863"/>
            <a:ext cx="3200400" cy="4429125"/>
          </a:xfr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323850" y="5792788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Объект 2"/>
          <p:cNvSpPr>
            <a:spLocks noGrp="1"/>
          </p:cNvSpPr>
          <p:nvPr>
            <p:ph sz="half" idx="1"/>
          </p:nvPr>
        </p:nvSpPr>
        <p:spPr>
          <a:xfrm>
            <a:off x="539750" y="1773238"/>
            <a:ext cx="4759325" cy="34464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На окошке-пруд,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 нем рыбешки живут.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 стеклянных берегов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Не бывает берегов.</a:t>
            </a:r>
          </a:p>
        </p:txBody>
      </p:sp>
      <p:pic>
        <p:nvPicPr>
          <p:cNvPr id="3482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6092825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(аквариум)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«Карасик»</a:t>
            </a:r>
          </a:p>
        </p:txBody>
      </p:sp>
      <p:pic>
        <p:nvPicPr>
          <p:cNvPr id="35844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19700" y="2089150"/>
            <a:ext cx="3097213" cy="3716338"/>
          </a:xfrm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323850" y="5805488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944804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«Таинственное послание»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18488" cy="10080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Расшифруйте фразы из рассказа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Н.Н.Носова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«Живая шляпа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(Шифр-буквы </a:t>
            </a:r>
            <a:r>
              <a:rPr lang="ru-RU" sz="1800" cap="none" dirty="0">
                <a:latin typeface="Times New Roman" pitchFamily="18" charset="0"/>
                <a:cs typeface="Times New Roman" pitchFamily="18" charset="0"/>
              </a:rPr>
              <a:t>в обратном 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порядке)</a:t>
            </a:r>
            <a:endParaRPr lang="ru-RU" sz="1800" cap="none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250825" y="2492375"/>
            <a:ext cx="4321175" cy="3889375"/>
          </a:xfrm>
          <a:prstGeom prst="verticalScroll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«!</a:t>
            </a:r>
            <a:r>
              <a:rPr lang="ru-RU" cap="all" dirty="0" err="1"/>
              <a:t>Яавиж-иж-иж</a:t>
            </a:r>
            <a:r>
              <a:rPr lang="ru-RU" cap="all" dirty="0"/>
              <a:t> </a:t>
            </a:r>
            <a:r>
              <a:rPr lang="ru-RU" cap="all" dirty="0" err="1"/>
              <a:t>ано</a:t>
            </a:r>
            <a:r>
              <a:rPr lang="ru-RU" cap="all" dirty="0"/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«Она </a:t>
            </a:r>
            <a:r>
              <a:rPr lang="ru-RU" cap="all" dirty="0" err="1"/>
              <a:t>жи</a:t>
            </a:r>
            <a:r>
              <a:rPr lang="ru-RU" cap="all" dirty="0"/>
              <a:t>-</a:t>
            </a:r>
            <a:r>
              <a:rPr lang="ru-RU" cap="all" dirty="0" err="1"/>
              <a:t>жи</a:t>
            </a:r>
            <a:r>
              <a:rPr lang="ru-RU" cap="all" dirty="0"/>
              <a:t>-живая!»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716463" y="2492375"/>
            <a:ext cx="4176712" cy="3673475"/>
          </a:xfrm>
          <a:prstGeom prst="verticalScroll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«!</a:t>
            </a:r>
            <a:r>
              <a:rPr lang="ru-RU" cap="all" dirty="0" err="1"/>
              <a:t>Ьсюоб</a:t>
            </a:r>
            <a:r>
              <a:rPr lang="ru-RU" cap="all" dirty="0"/>
              <a:t>-об-об </a:t>
            </a:r>
            <a:r>
              <a:rPr lang="ru-RU" cap="all" dirty="0" err="1"/>
              <a:t>ыпялш</a:t>
            </a:r>
            <a:r>
              <a:rPr lang="ru-RU" cap="all" dirty="0"/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«Шляпы бо-бо-боюсь!»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944804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«Таинственное послание»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18488" cy="1008063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Расшифруйте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Название рассказов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Н.Н.Носова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cap="none" dirty="0">
                <a:latin typeface="Times New Roman" pitchFamily="18" charset="0"/>
                <a:cs typeface="Times New Roman" pitchFamily="18" charset="0"/>
              </a:rPr>
              <a:t>(Шифр-каждая цифра-порядковый номер буквы в </a:t>
            </a:r>
            <a:r>
              <a:rPr lang="ru-RU" sz="1800" cap="none" dirty="0" smtClean="0">
                <a:latin typeface="Times New Roman" pitchFamily="18" charset="0"/>
                <a:cs typeface="Times New Roman" pitchFamily="18" charset="0"/>
              </a:rPr>
              <a:t>алфавите</a:t>
            </a:r>
            <a:r>
              <a:rPr lang="ru-RU" sz="1800" cap="none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250825" y="2492375"/>
            <a:ext cx="4176713" cy="3889375"/>
          </a:xfrm>
          <a:prstGeom prst="verticalScroll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«16,4,16,18,16,5,15,10,12,10.»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«Огородники»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738688" y="2492375"/>
            <a:ext cx="4175125" cy="3673475"/>
          </a:xfrm>
          <a:prstGeom prst="verticalScroll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cap="all" dirty="0"/>
              <a:t>«1,3,20,16,14,16,2,10,13,30.»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«Автомобиль»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cap="al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23528" y="1268760"/>
            <a:ext cx="8280920" cy="4248472"/>
          </a:xfrm>
          <a:prstGeom prst="horizontalScroll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«Дорогие ребята! Когда вы уехали с дачи, мы ухаживали за вашей репкой. А когда лето кончилось, мы собрали весь урожай. Репка выросла большая и очень вкусная. Мы все ели, и нам очень понравилось. Мы узнали ваш адрес и решили послать вам репку в посылке. Кушайте на здоровье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!»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23728" y="478413"/>
            <a:ext cx="453650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«Вам письмо»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sz="half" idx="1"/>
          </p:nvPr>
        </p:nvSpPr>
        <p:spPr>
          <a:xfrm>
            <a:off x="684213" y="1773238"/>
            <a:ext cx="6775450" cy="344646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Она жи-жи-живая!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 живая?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Шля-шля-шля-па!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Что ты! Разве шляпы бывают живые?</a:t>
            </a:r>
          </a:p>
        </p:txBody>
      </p:sp>
      <p:pic>
        <p:nvPicPr>
          <p:cNvPr id="1229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6092825"/>
            <a:ext cx="1103313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11560" y="1628800"/>
            <a:ext cx="7920880" cy="3528392"/>
          </a:xfrm>
          <a:prstGeom prst="horizontalScroll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Рассказ «Репка». Письмо написано ребятами одного детского сада детям из другого.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78413"/>
            <a:ext cx="453650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«Вам письмо»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67544" y="1700808"/>
            <a:ext cx="8334926" cy="3816424"/>
          </a:xfrm>
          <a:prstGeom prst="horizontalScroll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«Милая мамочка! Разреши мне держать щеночка маленького. Он очень красивый, весь рыжий, а ухо черное, и я его очень люблю. За это я тебя всегда буду слушаться, и буду хорошо учиться, и щеночка буду учить, чтоб из него выросла хорошая, большая собака.»</a:t>
            </a:r>
            <a:endParaRPr lang="ru-R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611560" y="1619796"/>
            <a:ext cx="8064896" cy="3528392"/>
          </a:xfrm>
          <a:prstGeom prst="horizontalScroll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Рассказ «Дружок». Письмо написал Мишка своей маме. </a:t>
            </a:r>
            <a:endParaRPr lang="ru-RU" sz="2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7391" y="2025080"/>
            <a:ext cx="8208912" cy="45365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16010" y="267792"/>
            <a:ext cx="8240291" cy="1764432"/>
          </a:xfrm>
          <a:prstGeom prst="triangl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«сказочные соседи»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188" y="2276475"/>
            <a:ext cx="102552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188" y="3398838"/>
            <a:ext cx="1025525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Тюбик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21213" y="3417888"/>
            <a:ext cx="1038225" cy="307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Винтик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49613" y="3436938"/>
            <a:ext cx="1071562" cy="274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Медуница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9600" y="5602288"/>
            <a:ext cx="1027113" cy="250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Кубик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70075" y="5578475"/>
            <a:ext cx="1077913" cy="25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Шпунтик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70075" y="3424238"/>
            <a:ext cx="1077913" cy="287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Пулька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71838" y="5589588"/>
            <a:ext cx="1027112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Караулькин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21213" y="5602288"/>
            <a:ext cx="1038225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Звездочкин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03913" y="5602288"/>
            <a:ext cx="1033462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Пилюлькин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235825" y="5602288"/>
            <a:ext cx="1014413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Гусля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235825" y="3429000"/>
            <a:ext cx="1014413" cy="257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Цветик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99150" y="3417888"/>
            <a:ext cx="1031875" cy="295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Знайка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71838" y="4451350"/>
            <a:ext cx="1027112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21213" y="4454525"/>
            <a:ext cx="10382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903913" y="4437063"/>
            <a:ext cx="1033462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235825" y="4454525"/>
            <a:ext cx="1014413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248025" y="2282825"/>
            <a:ext cx="1073150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21213" y="2276475"/>
            <a:ext cx="1038225" cy="1141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899150" y="2282825"/>
            <a:ext cx="103187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35825" y="2276475"/>
            <a:ext cx="1014413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" name="Прямоугольник 26">
            <a:hlinkClick r:id="rId2" action="ppaction://hlinksldjump"/>
          </p:cNvPr>
          <p:cNvSpPr/>
          <p:nvPr/>
        </p:nvSpPr>
        <p:spPr>
          <a:xfrm>
            <a:off x="1870075" y="2276475"/>
            <a:ext cx="1077913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870075" y="4437063"/>
            <a:ext cx="1077913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11188" y="4451350"/>
            <a:ext cx="1025525" cy="1150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026" name="Picture 2" descr="C:\Users\Сергей\Desktop\Новая папка\тюбик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600" y="2255838"/>
            <a:ext cx="10271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Сергей\Desktop\Новая папка\пулька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70075" y="2274888"/>
            <a:ext cx="1077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Сергей\Desktop\Новая папка\i (14)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2150" y="2282825"/>
            <a:ext cx="108902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Сергей\Desktop\Новая папка\винтик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00575" y="2268538"/>
            <a:ext cx="1079500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Users\Сергей\Desktop\Новая папка\i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889625" y="2268538"/>
            <a:ext cx="105251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C:\Users\Сергей\Desktop\Новая папка\i (6)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235825" y="2255838"/>
            <a:ext cx="1014413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C:\Users\Сергей\Desktop\Новая папка\i (9)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11188" y="4437063"/>
            <a:ext cx="10414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C:\Users\Сергей\Desktop\Новая папка\шпунтик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870075" y="4437063"/>
            <a:ext cx="10906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C:\Users\Сергей\Desktop\Новая папка\i (10)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3271838" y="4427538"/>
            <a:ext cx="1027112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C:\Users\Сергей\Desktop\Новая папка\i (12)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4637088" y="4454525"/>
            <a:ext cx="102235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C:\Users\Сергей\Desktop\Новая папка\пилюлькин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903913" y="4427538"/>
            <a:ext cx="10382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 descr="C:\Users\Сергей\Desktop\Новая папка\i (13).jpg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7235825" y="4454525"/>
            <a:ext cx="101441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231566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Тест-путешествие  по </a:t>
            </a:r>
            <a:b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«Приключениям Незнайки»</a:t>
            </a:r>
          </a:p>
        </p:txBody>
      </p:sp>
      <p:pic>
        <p:nvPicPr>
          <p:cNvPr id="44035" name="Picture 2" descr="C:\Users\Руслан\Desktop\1207150809_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613" y="1539875"/>
            <a:ext cx="5329237" cy="493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1274586"/>
          </a:xfrm>
        </p:spPr>
        <p:txBody>
          <a:bodyPr>
            <a:normAutofit fontScale="90000"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назывался 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город,  в котором </a:t>
            </a:r>
            <a: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жили коротышки?</a:t>
            </a:r>
            <a:br>
              <a:rPr lang="ru-RU" sz="2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42988" y="4149725"/>
            <a:ext cx="20891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Цветочный;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09650" y="4797425"/>
            <a:ext cx="2449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Малышкин.</a:t>
            </a:r>
          </a:p>
        </p:txBody>
      </p:sp>
      <p:sp>
        <p:nvSpPr>
          <p:cNvPr id="45061" name="TextBox 9"/>
          <p:cNvSpPr txBox="1">
            <a:spLocks noChangeArrowheads="1"/>
          </p:cNvSpPr>
          <p:nvPr/>
        </p:nvSpPr>
        <p:spPr bwMode="auto">
          <a:xfrm>
            <a:off x="1403350" y="5732463"/>
            <a:ext cx="2078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mbri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42988" y="3551238"/>
            <a:ext cx="2427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Конфетный;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98230"/>
            <a:ext cx="8856984" cy="1274586"/>
          </a:xfrm>
        </p:spPr>
        <p:txBody>
          <a:bodyPr>
            <a:noAutofit/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 назывался город , в котором жили одни малышки и куда прилетели малыши на шаре?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688" y="4868863"/>
            <a:ext cx="2089150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Пестрый.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088" y="3500438"/>
            <a:ext cx="17287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Зеленый;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088" y="4195763"/>
            <a:ext cx="266541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solidFill>
                  <a:prstClr val="white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t>Оранжевый;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778642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Какого роста были коротышки?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550" y="5013325"/>
            <a:ext cx="3240088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ростом с арбуз.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71550" y="3500438"/>
            <a:ext cx="3240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ростом с гриб;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979488" y="4351338"/>
            <a:ext cx="3671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ростом с огурец;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712968" cy="1922658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были сделаны воротнички на платьях у малышек?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0113" y="472440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кружева.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4149725"/>
            <a:ext cx="43926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черно-бурых гусениц;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3573463"/>
            <a:ext cx="395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тополиных пушинок;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994666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чем работал автомобиль механиков Винтика и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Шпунтика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042988" y="4076700"/>
            <a:ext cx="2881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 макулатуре;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42988" y="3500438"/>
            <a:ext cx="388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на конфетах и печенье;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42988" y="4581525"/>
            <a:ext cx="46085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 сиропе и газировке.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№1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«Живая шляпа»</a:t>
            </a:r>
          </a:p>
        </p:txBody>
      </p:sp>
      <p:pic>
        <p:nvPicPr>
          <p:cNvPr id="13316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80000" y="2005013"/>
            <a:ext cx="3175000" cy="3810000"/>
          </a:xfrm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468313" y="6092825"/>
            <a:ext cx="719137" cy="64928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706634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Знайка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сделал воздушный шар?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52500" y="5229225"/>
            <a:ext cx="721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целлофанового пакета.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01713" y="4221163"/>
            <a:ext cx="79629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резины, сделанной из сока цветов, похожих на фикусы;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41388" y="3500438"/>
            <a:ext cx="2670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 легкой ткани;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282698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у малышей были сделаны парашюты, когда они прыгали с воздушного шара?</a:t>
            </a:r>
            <a:r>
              <a:rPr lang="ru-RU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895350" y="4868863"/>
            <a:ext cx="2292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 листочков.</a:t>
            </a:r>
            <a:endParaRPr lang="ru-RU">
              <a:latin typeface="Cambr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95350" y="4179888"/>
            <a:ext cx="48291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одуванчиков;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884238" y="3500438"/>
            <a:ext cx="3111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из лепестков;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922658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лечил коротышек доктор </a:t>
            </a:r>
            <a:r>
              <a:rPr lang="ru-RU" sz="28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Пилюлькин</a:t>
            </a: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9175" y="4868863"/>
            <a:ext cx="27606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горчичниками.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8063" y="4221163"/>
            <a:ext cx="23764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зеленкой;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3573463"/>
            <a:ext cx="46085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йодом и касторкой;</a:t>
            </a:r>
            <a:endParaRPr lang="ru-RU" sz="240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634626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Чем лечила коротышек Медуница? 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28688" y="5084763"/>
            <a:ext cx="2089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медом.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3763" y="4365625"/>
            <a:ext cx="2232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мармеладом;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3763" y="3573463"/>
            <a:ext cx="2159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ирисками;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784976" cy="1634626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был сделан водопровод в Зеленом городе?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3500438"/>
            <a:ext cx="2519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глины;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4900613"/>
            <a:ext cx="4608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пластмассы.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4179888"/>
            <a:ext cx="431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из стеблей тростника;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8230"/>
            <a:ext cx="8784976" cy="1922658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Почему город, где жили одни  малыши, назывался Змеевка?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971550" y="4930775"/>
            <a:ext cx="6762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потому, что они шили себе одежду из змеиной кожи.</a:t>
            </a:r>
            <a:endParaRPr lang="ru-RU">
              <a:latin typeface="Cambria" pitchFamily="18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71550" y="4117975"/>
            <a:ext cx="7632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потому, что его жители любили запускать бумажных змеев;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71550" y="3517900"/>
            <a:ext cx="77771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потому что там водились змеи;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98230"/>
            <a:ext cx="8568952" cy="1778642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Незнайка и его друзья в Солнечном городе остановились в гостинице, как они себя назвали?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4926013"/>
            <a:ext cx="8064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автопутешественник Незнам Незнамович Незнайкин иностранец Пачкуале Пестрини.</a:t>
            </a:r>
            <a:endParaRPr lang="ru-RU" sz="2400">
              <a:latin typeface="Cambr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00113" y="4221163"/>
            <a:ext cx="41767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Умник и Чистюля;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900113" y="3500438"/>
            <a:ext cx="67675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Чупик и Пупсик;</a:t>
            </a:r>
            <a:endParaRPr lang="ru-RU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015542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команд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83568" y="1700808"/>
          <a:ext cx="7704856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772400" cy="648072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Список информационных ресурсов</a:t>
            </a:r>
            <a:endParaRPr lang="ru-RU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450" y="1196975"/>
            <a:ext cx="6418263" cy="939800"/>
          </a:xfrm>
        </p:spPr>
        <p:txBody>
          <a:bodyPr>
            <a:normAutofit fontScale="85000" lnSpcReduction="20000"/>
          </a:bodyPr>
          <a:lstStyle/>
          <a:p>
            <a:pPr marL="457200" indent="-457200" algn="l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ru-RU" dirty="0" smtClean="0"/>
              <a:t>Приложение к журналу «Школьная  библиотека» Серия 2,Выпуск 7. К 100-летию со дня рождения  </a:t>
            </a:r>
            <a:r>
              <a:rPr lang="ru-RU" dirty="0" err="1" smtClean="0"/>
              <a:t>Н.Н.Носова</a:t>
            </a:r>
            <a:r>
              <a:rPr lang="ru-RU" dirty="0" smtClean="0"/>
              <a:t> ,авторы: Андреева М.С., Короткова М.П.</a:t>
            </a:r>
          </a:p>
          <a:p>
            <a:pPr marL="457200" indent="-457200" algn="l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en-US" dirty="0" smtClean="0">
                <a:hlinkClick r:id="rId2"/>
              </a:rPr>
              <a:t>www.yandex.ru</a:t>
            </a:r>
            <a:endParaRPr lang="ru-RU" dirty="0" smtClean="0"/>
          </a:p>
          <a:p>
            <a:pPr marL="457200" indent="-457200" algn="l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8002588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Вдруг слышу сквозь сон: тук-тук-тук!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Кто-то стучит,-говорю.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Кто же может стучать?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 вот послушай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434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6021388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 №2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«Тук-тук-тук»</a:t>
            </a:r>
          </a:p>
        </p:txBody>
      </p:sp>
      <p:pic>
        <p:nvPicPr>
          <p:cNvPr id="15364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651500" y="1700213"/>
            <a:ext cx="2587625" cy="3832225"/>
          </a:xfrm>
        </p:spPr>
      </p:pic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323850" y="5949950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8075613" cy="4525962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я раньше летать умел!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ну, полети!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Сейчас не могу, разучился.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638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6092825"/>
            <a:ext cx="11033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Ответ№3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40386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Рассказ «Фантазеры»</a:t>
            </a:r>
          </a:p>
        </p:txBody>
      </p:sp>
      <p:pic>
        <p:nvPicPr>
          <p:cNvPr id="17412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29225" y="1998663"/>
            <a:ext cx="2876550" cy="3819525"/>
          </a:xfrm>
        </p:spPr>
      </p:pic>
      <p:sp>
        <p:nvSpPr>
          <p:cNvPr id="6" name="Управляющая кнопка: домой 5">
            <a:hlinkClick r:id="rId3" action="ppaction://hlinksldjump" highlightClick="1"/>
          </p:cNvPr>
          <p:cNvSpPr/>
          <p:nvPr/>
        </p:nvSpPr>
        <p:spPr>
          <a:xfrm>
            <a:off x="323850" y="5949950"/>
            <a:ext cx="719138" cy="6477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 №4</a:t>
            </a:r>
            <a:endParaRPr lang="ru-RU" sz="2800" b="1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sz="half" idx="1"/>
          </p:nvPr>
        </p:nvSpPr>
        <p:spPr>
          <a:xfrm>
            <a:off x="457200" y="1646238"/>
            <a:ext cx="7210425" cy="452596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Давай веревку.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 нет ее, веревки.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Где же она?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Там.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Где-там?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Ну … в колодце.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Так ты, значит, с веревкой ведро упустил?</a:t>
            </a:r>
          </a:p>
          <a:p>
            <a:pPr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Ну, да.</a:t>
            </a:r>
          </a:p>
        </p:txBody>
      </p:sp>
      <p:pic>
        <p:nvPicPr>
          <p:cNvPr id="18436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5949950"/>
            <a:ext cx="1103312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</Template>
  <TotalTime>2</TotalTime>
  <Words>897</Words>
  <Application>Microsoft Office PowerPoint</Application>
  <PresentationFormat>Экран (4:3)</PresentationFormat>
  <Paragraphs>196</Paragraphs>
  <Slides>48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  <vt:variant>
        <vt:lpstr>Произвольные показы</vt:lpstr>
      </vt:variant>
      <vt:variant>
        <vt:i4>1</vt:i4>
      </vt:variant>
    </vt:vector>
  </HeadingPairs>
  <TitlesOfParts>
    <vt:vector size="57" baseType="lpstr">
      <vt:lpstr>Cambria</vt:lpstr>
      <vt:lpstr>Arial</vt:lpstr>
      <vt:lpstr>Wingdings 2</vt:lpstr>
      <vt:lpstr>Calibri</vt:lpstr>
      <vt:lpstr>Rockwell</vt:lpstr>
      <vt:lpstr>Times New Roman</vt:lpstr>
      <vt:lpstr>Wingdings</vt:lpstr>
      <vt:lpstr>Презентация</vt:lpstr>
      <vt:lpstr>КВН  по произведениям Н. Н. Носова</vt:lpstr>
      <vt:lpstr>Слайд 2</vt:lpstr>
      <vt:lpstr>Вопрос №1</vt:lpstr>
      <vt:lpstr>Ответ №1</vt:lpstr>
      <vt:lpstr>Вопрос №2</vt:lpstr>
      <vt:lpstr>Ответ №2</vt:lpstr>
      <vt:lpstr>Вопрос №3</vt:lpstr>
      <vt:lpstr>Ответ№3</vt:lpstr>
      <vt:lpstr>Вопрос №4</vt:lpstr>
      <vt:lpstr>Ответ №4</vt:lpstr>
      <vt:lpstr>Вопрос №1</vt:lpstr>
      <vt:lpstr>Ответ №1</vt:lpstr>
      <vt:lpstr>Вопрос №2</vt:lpstr>
      <vt:lpstr>Ответ №2</vt:lpstr>
      <vt:lpstr>Вопрос №3</vt:lpstr>
      <vt:lpstr>Ответ №3</vt:lpstr>
      <vt:lpstr>Вопрос №4</vt:lpstr>
      <vt:lpstr>Ответ №4</vt:lpstr>
      <vt:lpstr>Вопрос №1</vt:lpstr>
      <vt:lpstr>Ответ№1</vt:lpstr>
      <vt:lpstr>Вопрос №2</vt:lpstr>
      <vt:lpstr>Ответ №2</vt:lpstr>
      <vt:lpstr>Вопрос №3</vt:lpstr>
      <vt:lpstr>Ответ №3</vt:lpstr>
      <vt:lpstr>Вопрос №4</vt:lpstr>
      <vt:lpstr>Ответ №4</vt:lpstr>
      <vt:lpstr>«Таинственное послание»</vt:lpstr>
      <vt:lpstr>«Таинственное послание»</vt:lpstr>
      <vt:lpstr>Слайд 29</vt:lpstr>
      <vt:lpstr>Слайд 30</vt:lpstr>
      <vt:lpstr>Слайд 31</vt:lpstr>
      <vt:lpstr>Слайд 32</vt:lpstr>
      <vt:lpstr>Слайд 33</vt:lpstr>
      <vt:lpstr>Тест-путешествие  по  «Приключениям Незнайки»</vt:lpstr>
      <vt:lpstr>Как назывался город,  в котором жили коротышки? </vt:lpstr>
      <vt:lpstr>Как назывался город , в котором жили одни малышки и куда прилетели малыши на шаре?</vt:lpstr>
      <vt:lpstr>Какого роста были коротышки?</vt:lpstr>
      <vt:lpstr>Из чего были сделаны воротнички на платьях у малышек?</vt:lpstr>
      <vt:lpstr>На чем работал автомобиль механиков Винтика и Шпунтика?</vt:lpstr>
      <vt:lpstr>Из чего Знайка сделал воздушный шар?</vt:lpstr>
      <vt:lpstr>Из чего у малышей были сделаны парашюты, когда они прыгали с воздушного шара? </vt:lpstr>
      <vt:lpstr>Чем лечил коротышек доктор Пилюлькин?</vt:lpstr>
      <vt:lpstr>Чем лечила коротышек Медуница? </vt:lpstr>
      <vt:lpstr>Из чего был сделан водопровод в Зеленом городе?</vt:lpstr>
      <vt:lpstr>Почему город, где жили одни  малыши, назывался Змеевка?</vt:lpstr>
      <vt:lpstr>Незнайка и его друзья в Солнечном городе остановились в гостинице, как они себя назвали?</vt:lpstr>
      <vt:lpstr>Список команд</vt:lpstr>
      <vt:lpstr>Список информационных ресурсов</vt:lpstr>
      <vt:lpstr>Демонстрация для 4 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  по произведениям Н. Н. Носова</dc:title>
  <dc:creator>revaz</dc:creator>
  <cp:lastModifiedBy>revaz</cp:lastModifiedBy>
  <cp:revision>1</cp:revision>
  <dcterms:created xsi:type="dcterms:W3CDTF">2013-03-08T14:47:10Z</dcterms:created>
  <dcterms:modified xsi:type="dcterms:W3CDTF">2013-03-08T14:49:14Z</dcterms:modified>
</cp:coreProperties>
</file>