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91" r:id="rId5"/>
    <p:sldId id="337" r:id="rId6"/>
    <p:sldId id="338" r:id="rId7"/>
    <p:sldId id="339" r:id="rId8"/>
    <p:sldId id="340" r:id="rId9"/>
    <p:sldId id="366" r:id="rId10"/>
    <p:sldId id="367" r:id="rId11"/>
    <p:sldId id="368" r:id="rId12"/>
    <p:sldId id="369" r:id="rId13"/>
    <p:sldId id="289" r:id="rId14"/>
    <p:sldId id="290" r:id="rId15"/>
    <p:sldId id="288" r:id="rId16"/>
    <p:sldId id="265" r:id="rId17"/>
    <p:sldId id="266" r:id="rId18"/>
    <p:sldId id="269" r:id="rId19"/>
    <p:sldId id="267" r:id="rId20"/>
    <p:sldId id="268" r:id="rId21"/>
    <p:sldId id="270" r:id="rId22"/>
    <p:sldId id="271" r:id="rId23"/>
    <p:sldId id="272" r:id="rId24"/>
    <p:sldId id="273" r:id="rId25"/>
    <p:sldId id="275" r:id="rId26"/>
    <p:sldId id="371" r:id="rId27"/>
    <p:sldId id="277" r:id="rId28"/>
    <p:sldId id="280" r:id="rId29"/>
    <p:sldId id="264" r:id="rId30"/>
    <p:sldId id="279" r:id="rId31"/>
    <p:sldId id="287" r:id="rId32"/>
    <p:sldId id="274" r:id="rId33"/>
    <p:sldId id="276" r:id="rId34"/>
    <p:sldId id="281" r:id="rId35"/>
    <p:sldId id="282" r:id="rId36"/>
    <p:sldId id="283" r:id="rId37"/>
    <p:sldId id="285" r:id="rId38"/>
    <p:sldId id="365" r:id="rId39"/>
    <p:sldId id="347" r:id="rId40"/>
    <p:sldId id="297" r:id="rId41"/>
    <p:sldId id="298" r:id="rId42"/>
    <p:sldId id="292" r:id="rId43"/>
    <p:sldId id="294" r:id="rId44"/>
    <p:sldId id="295" r:id="rId45"/>
    <p:sldId id="293" r:id="rId46"/>
    <p:sldId id="296" r:id="rId47"/>
    <p:sldId id="341" r:id="rId48"/>
    <p:sldId id="345" r:id="rId49"/>
    <p:sldId id="344" r:id="rId50"/>
    <p:sldId id="346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59" r:id="rId63"/>
    <p:sldId id="360" r:id="rId64"/>
    <p:sldId id="361" r:id="rId65"/>
    <p:sldId id="362" r:id="rId66"/>
    <p:sldId id="363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11" r:id="rId80"/>
    <p:sldId id="312" r:id="rId81"/>
    <p:sldId id="313" r:id="rId82"/>
    <p:sldId id="314" r:id="rId83"/>
    <p:sldId id="315" r:id="rId84"/>
    <p:sldId id="316" r:id="rId85"/>
    <p:sldId id="317" r:id="rId86"/>
    <p:sldId id="318" r:id="rId87"/>
    <p:sldId id="319" r:id="rId88"/>
    <p:sldId id="320" r:id="rId89"/>
    <p:sldId id="321" r:id="rId90"/>
    <p:sldId id="322" r:id="rId91"/>
    <p:sldId id="323" r:id="rId92"/>
    <p:sldId id="324" r:id="rId93"/>
    <p:sldId id="325" r:id="rId94"/>
    <p:sldId id="326" r:id="rId95"/>
    <p:sldId id="327" r:id="rId96"/>
    <p:sldId id="328" r:id="rId97"/>
    <p:sldId id="329" r:id="rId98"/>
    <p:sldId id="332" r:id="rId99"/>
    <p:sldId id="333" r:id="rId100"/>
    <p:sldId id="334" r:id="rId101"/>
    <p:sldId id="335" r:id="rId102"/>
    <p:sldId id="336" r:id="rId103"/>
    <p:sldId id="364" r:id="rId10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76614-0448-4079-A39D-02FCDCE90384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CE1E-2CC5-4D11-9D7B-1AAC634DD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slide" Target="slide67.xml"/><Relationship Id="rId3" Type="http://schemas.openxmlformats.org/officeDocument/2006/relationships/slide" Target="slide31.xml"/><Relationship Id="rId7" Type="http://schemas.openxmlformats.org/officeDocument/2006/relationships/image" Target="../media/image1.jpeg"/><Relationship Id="rId12" Type="http://schemas.openxmlformats.org/officeDocument/2006/relationships/slide" Target="slide103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11" Type="http://schemas.openxmlformats.org/officeDocument/2006/relationships/image" Target="../media/image4.gif"/><Relationship Id="rId5" Type="http://schemas.openxmlformats.org/officeDocument/2006/relationships/slide" Target="slide14.xml"/><Relationship Id="rId10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image" Target="../media/image3.jpeg"/><Relationship Id="rId14" Type="http://schemas.openxmlformats.org/officeDocument/2006/relationships/slide" Target="slide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sv-p65@mail.ru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8.xml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9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hyperlink" Target="&#1082;&#1083;&#1080;&#1087;%20&#1087;&#1086;%20&#1055;&#1044;&#1044;(&#1080;&#1090;&#1086;&#1075;).exe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" Target="slide1.xml"/><Relationship Id="rId7" Type="http://schemas.openxmlformats.org/officeDocument/2006/relationships/image" Target="../media/image26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.jpeg"/><Relationship Id="rId4" Type="http://schemas.openxmlformats.org/officeDocument/2006/relationships/image" Target="../media/image24.jpeg"/><Relationship Id="rId9" Type="http://schemas.openxmlformats.org/officeDocument/2006/relationships/slide" Target="slide3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jpeg"/><Relationship Id="rId7" Type="http://schemas.openxmlformats.org/officeDocument/2006/relationships/image" Target="../media/image26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slide" Target="slide1.xml"/><Relationship Id="rId4" Type="http://schemas.openxmlformats.org/officeDocument/2006/relationships/image" Target="../media/image22.jpeg"/><Relationship Id="rId9" Type="http://schemas.openxmlformats.org/officeDocument/2006/relationships/slide" Target="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slide" Target="slide1.xml"/><Relationship Id="rId4" Type="http://schemas.openxmlformats.org/officeDocument/2006/relationships/image" Target="../media/image1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3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3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3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2.jpeg"/><Relationship Id="rId7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.xml"/><Relationship Id="rId5" Type="http://schemas.openxmlformats.org/officeDocument/2006/relationships/slide" Target="slide53.xml"/><Relationship Id="rId4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.xml"/><Relationship Id="rId5" Type="http://schemas.openxmlformats.org/officeDocument/2006/relationships/slide" Target="slide53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slide" Target="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" Target="slide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.xml"/><Relationship Id="rId4" Type="http://schemas.openxmlformats.org/officeDocument/2006/relationships/slide" Target="slide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.xml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slide" Target="slide1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3.xml"/><Relationship Id="rId5" Type="http://schemas.openxmlformats.org/officeDocument/2006/relationships/image" Target="../media/image40.jpeg"/><Relationship Id="rId4" Type="http://schemas.openxmlformats.org/officeDocument/2006/relationships/slide" Target="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.xml"/><Relationship Id="rId5" Type="http://schemas.openxmlformats.org/officeDocument/2006/relationships/image" Target="../media/image40.jpeg"/><Relationship Id="rId4" Type="http://schemas.openxmlformats.org/officeDocument/2006/relationships/slide" Target="slide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slide" Target="slide6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олилиния 161"/>
          <p:cNvSpPr/>
          <p:nvPr/>
        </p:nvSpPr>
        <p:spPr>
          <a:xfrm>
            <a:off x="-503382" y="1327728"/>
            <a:ext cx="7668491" cy="5781963"/>
          </a:xfrm>
          <a:custGeom>
            <a:avLst/>
            <a:gdLst>
              <a:gd name="connsiteX0" fmla="*/ 475673 w 7668491"/>
              <a:gd name="connsiteY0" fmla="*/ 4602017 h 5781963"/>
              <a:gd name="connsiteX1" fmla="*/ 1639455 w 7668491"/>
              <a:gd name="connsiteY1" fmla="*/ 3244272 h 5781963"/>
              <a:gd name="connsiteX2" fmla="*/ 2678546 w 7668491"/>
              <a:gd name="connsiteY2" fmla="*/ 2343727 h 5781963"/>
              <a:gd name="connsiteX3" fmla="*/ 2872509 w 7668491"/>
              <a:gd name="connsiteY3" fmla="*/ 1734127 h 5781963"/>
              <a:gd name="connsiteX4" fmla="*/ 1196109 w 7668491"/>
              <a:gd name="connsiteY4" fmla="*/ 888999 h 5781963"/>
              <a:gd name="connsiteX5" fmla="*/ 1681018 w 7668491"/>
              <a:gd name="connsiteY5" fmla="*/ 514927 h 5781963"/>
              <a:gd name="connsiteX6" fmla="*/ 3149600 w 7668491"/>
              <a:gd name="connsiteY6" fmla="*/ 1069108 h 5781963"/>
              <a:gd name="connsiteX7" fmla="*/ 4493491 w 7668491"/>
              <a:gd name="connsiteY7" fmla="*/ 168563 h 5781963"/>
              <a:gd name="connsiteX8" fmla="*/ 4798291 w 7668491"/>
              <a:gd name="connsiteY8" fmla="*/ 140854 h 5781963"/>
              <a:gd name="connsiteX9" fmla="*/ 4424218 w 7668491"/>
              <a:gd name="connsiteY9" fmla="*/ 1013690 h 5781963"/>
              <a:gd name="connsiteX10" fmla="*/ 4742873 w 7668491"/>
              <a:gd name="connsiteY10" fmla="*/ 1152236 h 5781963"/>
              <a:gd name="connsiteX11" fmla="*/ 6391564 w 7668491"/>
              <a:gd name="connsiteY11" fmla="*/ 1041399 h 5781963"/>
              <a:gd name="connsiteX12" fmla="*/ 7499927 w 7668491"/>
              <a:gd name="connsiteY12" fmla="*/ 1124527 h 5781963"/>
              <a:gd name="connsiteX13" fmla="*/ 7402946 w 7668491"/>
              <a:gd name="connsiteY13" fmla="*/ 1623290 h 5781963"/>
              <a:gd name="connsiteX14" fmla="*/ 6336146 w 7668491"/>
              <a:gd name="connsiteY14" fmla="*/ 1692563 h 5781963"/>
              <a:gd name="connsiteX15" fmla="*/ 4784437 w 7668491"/>
              <a:gd name="connsiteY15" fmla="*/ 1941945 h 5781963"/>
              <a:gd name="connsiteX16" fmla="*/ 4133273 w 7668491"/>
              <a:gd name="connsiteY16" fmla="*/ 2648527 h 5781963"/>
              <a:gd name="connsiteX17" fmla="*/ 5241637 w 7668491"/>
              <a:gd name="connsiteY17" fmla="*/ 2897908 h 5781963"/>
              <a:gd name="connsiteX18" fmla="*/ 6350000 w 7668491"/>
              <a:gd name="connsiteY18" fmla="*/ 3341254 h 5781963"/>
              <a:gd name="connsiteX19" fmla="*/ 7222837 w 7668491"/>
              <a:gd name="connsiteY19" fmla="*/ 4089399 h 5781963"/>
              <a:gd name="connsiteX20" fmla="*/ 6446982 w 7668491"/>
              <a:gd name="connsiteY20" fmla="*/ 4324927 h 5781963"/>
              <a:gd name="connsiteX21" fmla="*/ 5449455 w 7668491"/>
              <a:gd name="connsiteY21" fmla="*/ 3729181 h 5781963"/>
              <a:gd name="connsiteX22" fmla="*/ 4008582 w 7668491"/>
              <a:gd name="connsiteY22" fmla="*/ 3646054 h 5781963"/>
              <a:gd name="connsiteX23" fmla="*/ 2678546 w 7668491"/>
              <a:gd name="connsiteY23" fmla="*/ 4518890 h 5781963"/>
              <a:gd name="connsiteX24" fmla="*/ 2124364 w 7668491"/>
              <a:gd name="connsiteY24" fmla="*/ 5530272 h 5781963"/>
              <a:gd name="connsiteX25" fmla="*/ 267855 w 7668491"/>
              <a:gd name="connsiteY25" fmla="*/ 5613399 h 5781963"/>
              <a:gd name="connsiteX26" fmla="*/ 517237 w 7668491"/>
              <a:gd name="connsiteY26" fmla="*/ 4518890 h 5781963"/>
              <a:gd name="connsiteX27" fmla="*/ 503382 w 7668491"/>
              <a:gd name="connsiteY27" fmla="*/ 4532745 h 5781963"/>
              <a:gd name="connsiteX28" fmla="*/ 544946 w 7668491"/>
              <a:gd name="connsiteY28" fmla="*/ 4532745 h 578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68491" h="5781963">
                <a:moveTo>
                  <a:pt x="475673" y="4602017"/>
                </a:moveTo>
                <a:cubicBezTo>
                  <a:pt x="873991" y="4111335"/>
                  <a:pt x="1272310" y="3620654"/>
                  <a:pt x="1639455" y="3244272"/>
                </a:cubicBezTo>
                <a:cubicBezTo>
                  <a:pt x="2006601" y="2867890"/>
                  <a:pt x="2473037" y="2595418"/>
                  <a:pt x="2678546" y="2343727"/>
                </a:cubicBezTo>
                <a:cubicBezTo>
                  <a:pt x="2884055" y="2092036"/>
                  <a:pt x="3119582" y="1976582"/>
                  <a:pt x="2872509" y="1734127"/>
                </a:cubicBezTo>
                <a:cubicBezTo>
                  <a:pt x="2625436" y="1491672"/>
                  <a:pt x="1394691" y="1092199"/>
                  <a:pt x="1196109" y="888999"/>
                </a:cubicBezTo>
                <a:cubicBezTo>
                  <a:pt x="997527" y="685799"/>
                  <a:pt x="1355436" y="484909"/>
                  <a:pt x="1681018" y="514927"/>
                </a:cubicBezTo>
                <a:cubicBezTo>
                  <a:pt x="2006600" y="544945"/>
                  <a:pt x="2680855" y="1126835"/>
                  <a:pt x="3149600" y="1069108"/>
                </a:cubicBezTo>
                <a:cubicBezTo>
                  <a:pt x="3618346" y="1011381"/>
                  <a:pt x="4218709" y="323272"/>
                  <a:pt x="4493491" y="168563"/>
                </a:cubicBezTo>
                <a:cubicBezTo>
                  <a:pt x="4768273" y="13854"/>
                  <a:pt x="4809836" y="0"/>
                  <a:pt x="4798291" y="140854"/>
                </a:cubicBezTo>
                <a:cubicBezTo>
                  <a:pt x="4786746" y="281708"/>
                  <a:pt x="4433454" y="845126"/>
                  <a:pt x="4424218" y="1013690"/>
                </a:cubicBezTo>
                <a:cubicBezTo>
                  <a:pt x="4414982" y="1182254"/>
                  <a:pt x="4414982" y="1147618"/>
                  <a:pt x="4742873" y="1152236"/>
                </a:cubicBezTo>
                <a:cubicBezTo>
                  <a:pt x="5070764" y="1156854"/>
                  <a:pt x="5932055" y="1046017"/>
                  <a:pt x="6391564" y="1041399"/>
                </a:cubicBezTo>
                <a:cubicBezTo>
                  <a:pt x="6851073" y="1036781"/>
                  <a:pt x="7331363" y="1027545"/>
                  <a:pt x="7499927" y="1124527"/>
                </a:cubicBezTo>
                <a:cubicBezTo>
                  <a:pt x="7668491" y="1221509"/>
                  <a:pt x="7596909" y="1528617"/>
                  <a:pt x="7402946" y="1623290"/>
                </a:cubicBezTo>
                <a:cubicBezTo>
                  <a:pt x="7208983" y="1717963"/>
                  <a:pt x="6772564" y="1639454"/>
                  <a:pt x="6336146" y="1692563"/>
                </a:cubicBezTo>
                <a:cubicBezTo>
                  <a:pt x="5899728" y="1745672"/>
                  <a:pt x="5151582" y="1782618"/>
                  <a:pt x="4784437" y="1941945"/>
                </a:cubicBezTo>
                <a:cubicBezTo>
                  <a:pt x="4417292" y="2101272"/>
                  <a:pt x="4057073" y="2489200"/>
                  <a:pt x="4133273" y="2648527"/>
                </a:cubicBezTo>
                <a:cubicBezTo>
                  <a:pt x="4209473" y="2807854"/>
                  <a:pt x="4872183" y="2782454"/>
                  <a:pt x="5241637" y="2897908"/>
                </a:cubicBezTo>
                <a:cubicBezTo>
                  <a:pt x="5611091" y="3013362"/>
                  <a:pt x="6019800" y="3142672"/>
                  <a:pt x="6350000" y="3341254"/>
                </a:cubicBezTo>
                <a:cubicBezTo>
                  <a:pt x="6680200" y="3539836"/>
                  <a:pt x="7206673" y="3925454"/>
                  <a:pt x="7222837" y="4089399"/>
                </a:cubicBezTo>
                <a:cubicBezTo>
                  <a:pt x="7239001" y="4253344"/>
                  <a:pt x="6742546" y="4384963"/>
                  <a:pt x="6446982" y="4324927"/>
                </a:cubicBezTo>
                <a:cubicBezTo>
                  <a:pt x="6151418" y="4264891"/>
                  <a:pt x="5855855" y="3842326"/>
                  <a:pt x="5449455" y="3729181"/>
                </a:cubicBezTo>
                <a:cubicBezTo>
                  <a:pt x="5043055" y="3616036"/>
                  <a:pt x="4470400" y="3514436"/>
                  <a:pt x="4008582" y="3646054"/>
                </a:cubicBezTo>
                <a:cubicBezTo>
                  <a:pt x="3546764" y="3777672"/>
                  <a:pt x="2992582" y="4204854"/>
                  <a:pt x="2678546" y="4518890"/>
                </a:cubicBezTo>
                <a:cubicBezTo>
                  <a:pt x="2364510" y="4832926"/>
                  <a:pt x="2526146" y="5347854"/>
                  <a:pt x="2124364" y="5530272"/>
                </a:cubicBezTo>
                <a:cubicBezTo>
                  <a:pt x="1722582" y="5712690"/>
                  <a:pt x="535710" y="5781963"/>
                  <a:pt x="267855" y="5613399"/>
                </a:cubicBezTo>
                <a:cubicBezTo>
                  <a:pt x="0" y="5444835"/>
                  <a:pt x="477983" y="4698999"/>
                  <a:pt x="517237" y="4518890"/>
                </a:cubicBezTo>
                <a:cubicBezTo>
                  <a:pt x="556491" y="4338781"/>
                  <a:pt x="498764" y="4530436"/>
                  <a:pt x="503382" y="4532745"/>
                </a:cubicBezTo>
                <a:cubicBezTo>
                  <a:pt x="508000" y="4535054"/>
                  <a:pt x="526473" y="4533899"/>
                  <a:pt x="544946" y="4532745"/>
                </a:cubicBezTo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9" name="Группа 168"/>
          <p:cNvGrpSpPr/>
          <p:nvPr/>
        </p:nvGrpSpPr>
        <p:grpSpPr>
          <a:xfrm>
            <a:off x="2978727" y="-87746"/>
            <a:ext cx="4015509" cy="1932710"/>
            <a:chOff x="2978727" y="-87746"/>
            <a:chExt cx="4015509" cy="1932710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2978727" y="-87746"/>
              <a:ext cx="4015509" cy="1932710"/>
              <a:chOff x="2978727" y="-87746"/>
              <a:chExt cx="4015509" cy="1932710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3500430" y="0"/>
                <a:ext cx="923924" cy="1076348"/>
                <a:chOff x="2978727" y="263236"/>
                <a:chExt cx="1066800" cy="1219200"/>
              </a:xfrm>
            </p:grpSpPr>
            <p:sp>
              <p:nvSpPr>
                <p:cNvPr id="22" name="Полилиния 21">
                  <a:hlinkClick r:id="rId2" action="ppaction://hlinksldjump"/>
                </p:cNvPr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олилиния 22">
                  <a:hlinkClick r:id="rId2" action="ppaction://hlinksldjump"/>
                </p:cNvPr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Полилиния 23">
                  <a:hlinkClick r:id="rId2" action="ppaction://hlinksldjump"/>
                </p:cNvPr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олилиния 24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олилиния 25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олилиния 26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олилиния 27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Полилиния 30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Полилиния 31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олилиния 32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олилиния 33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олилиния 34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20" name="Группа 19"/>
              <p:cNvGrpSpPr/>
              <p:nvPr/>
            </p:nvGrpSpPr>
            <p:grpSpPr>
              <a:xfrm>
                <a:off x="2978727" y="263236"/>
                <a:ext cx="1066800" cy="1219200"/>
                <a:chOff x="2978727" y="263236"/>
                <a:chExt cx="1066800" cy="1219200"/>
              </a:xfrm>
            </p:grpSpPr>
            <p:sp>
              <p:nvSpPr>
                <p:cNvPr id="4" name="Полилиния 3">
                  <a:hlinkClick r:id="rId2" action="ppaction://hlinksldjump"/>
                </p:cNvPr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Полилиния 4">
                  <a:hlinkClick r:id="rId2" action="ppaction://hlinksldjump"/>
                </p:cNvPr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Полилиния 5">
                  <a:hlinkClick r:id="rId2" action="ppaction://hlinksldjump"/>
                </p:cNvPr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Полилиния 6">
                  <a:hlinkClick r:id="rId2" action="ppaction://hlinksldjump"/>
                </p:cNvPr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Полилиния 8">
                  <a:hlinkClick r:id="rId2" action="ppaction://hlinksldjump"/>
                </p:cNvPr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Полилиния 9">
                  <a:hlinkClick r:id="rId2" action="ppaction://hlinksldjump"/>
                </p:cNvPr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Полилиния 10">
                  <a:hlinkClick r:id="rId2" action="ppaction://hlinksldjump"/>
                </p:cNvPr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Полилиния 11">
                  <a:hlinkClick r:id="rId2" action="ppaction://hlinksldjump"/>
                </p:cNvPr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Полилиния 12">
                  <a:hlinkClick r:id="rId2" action="ppaction://hlinksldjump"/>
                </p:cNvPr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олилиния 13">
                  <a:hlinkClick r:id="rId2" action="ppaction://hlinksldjump"/>
                </p:cNvPr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олилиния 14">
                  <a:hlinkClick r:id="rId2" action="ppaction://hlinksldjump"/>
                </p:cNvPr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Полилиния 15">
                  <a:hlinkClick r:id="rId2" action="ppaction://hlinksldjump"/>
                </p:cNvPr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олилиния 16">
                  <a:hlinkClick r:id="rId2" action="ppaction://hlinksldjump"/>
                </p:cNvPr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олилиния 17">
                  <a:hlinkClick r:id="rId2" action="ppaction://hlinksldjump"/>
                </p:cNvPr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олилиния 18">
                  <a:hlinkClick r:id="rId2" action="ppaction://hlinksldjump"/>
                </p:cNvPr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7" name="Полилиния 36">
                <a:hlinkClick r:id="rId2" action="ppaction://hlinksldjump"/>
              </p:cNvPr>
              <p:cNvSpPr/>
              <p:nvPr/>
            </p:nvSpPr>
            <p:spPr>
              <a:xfrm>
                <a:off x="3260437" y="-87746"/>
                <a:ext cx="3733799" cy="1932710"/>
              </a:xfrm>
              <a:custGeom>
                <a:avLst/>
                <a:gdLst>
                  <a:gd name="connsiteX0" fmla="*/ 9236 w 3733799"/>
                  <a:gd name="connsiteY0" fmla="*/ 1874982 h 1932710"/>
                  <a:gd name="connsiteX1" fmla="*/ 591127 w 3733799"/>
                  <a:gd name="connsiteY1" fmla="*/ 1625601 h 1932710"/>
                  <a:gd name="connsiteX2" fmla="*/ 1006763 w 3733799"/>
                  <a:gd name="connsiteY2" fmla="*/ 1293091 h 1932710"/>
                  <a:gd name="connsiteX3" fmla="*/ 1741054 w 3733799"/>
                  <a:gd name="connsiteY3" fmla="*/ 766619 h 1932710"/>
                  <a:gd name="connsiteX4" fmla="*/ 2322945 w 3733799"/>
                  <a:gd name="connsiteY4" fmla="*/ 503382 h 1932710"/>
                  <a:gd name="connsiteX5" fmla="*/ 2960254 w 3733799"/>
                  <a:gd name="connsiteY5" fmla="*/ 184728 h 1932710"/>
                  <a:gd name="connsiteX6" fmla="*/ 3112654 w 3733799"/>
                  <a:gd name="connsiteY6" fmla="*/ 87746 h 1932710"/>
                  <a:gd name="connsiteX7" fmla="*/ 3680690 w 3733799"/>
                  <a:gd name="connsiteY7" fmla="*/ 87746 h 1932710"/>
                  <a:gd name="connsiteX8" fmla="*/ 2793999 w 3733799"/>
                  <a:gd name="connsiteY8" fmla="*/ 614219 h 1932710"/>
                  <a:gd name="connsiteX9" fmla="*/ 1810327 w 3733799"/>
                  <a:gd name="connsiteY9" fmla="*/ 1071419 h 1932710"/>
                  <a:gd name="connsiteX10" fmla="*/ 951345 w 3733799"/>
                  <a:gd name="connsiteY10" fmla="*/ 1764146 h 1932710"/>
                  <a:gd name="connsiteX11" fmla="*/ 535708 w 3733799"/>
                  <a:gd name="connsiteY11" fmla="*/ 1916546 h 1932710"/>
                  <a:gd name="connsiteX12" fmla="*/ 9236 w 3733799"/>
                  <a:gd name="connsiteY12" fmla="*/ 1874982 h 193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33799" h="1932710">
                    <a:moveTo>
                      <a:pt x="9236" y="1874982"/>
                    </a:moveTo>
                    <a:cubicBezTo>
                      <a:pt x="18473" y="1826491"/>
                      <a:pt x="424873" y="1722583"/>
                      <a:pt x="591127" y="1625601"/>
                    </a:cubicBezTo>
                    <a:cubicBezTo>
                      <a:pt x="757381" y="1528619"/>
                      <a:pt x="815109" y="1436255"/>
                      <a:pt x="1006763" y="1293091"/>
                    </a:cubicBezTo>
                    <a:cubicBezTo>
                      <a:pt x="1198417" y="1149927"/>
                      <a:pt x="1521690" y="898237"/>
                      <a:pt x="1741054" y="766619"/>
                    </a:cubicBezTo>
                    <a:cubicBezTo>
                      <a:pt x="1960418" y="635001"/>
                      <a:pt x="2119745" y="600364"/>
                      <a:pt x="2322945" y="503382"/>
                    </a:cubicBezTo>
                    <a:cubicBezTo>
                      <a:pt x="2526145" y="406400"/>
                      <a:pt x="2828636" y="254001"/>
                      <a:pt x="2960254" y="184728"/>
                    </a:cubicBezTo>
                    <a:cubicBezTo>
                      <a:pt x="3091872" y="115455"/>
                      <a:pt x="2992581" y="103910"/>
                      <a:pt x="3112654" y="87746"/>
                    </a:cubicBezTo>
                    <a:cubicBezTo>
                      <a:pt x="3232727" y="71582"/>
                      <a:pt x="3733799" y="0"/>
                      <a:pt x="3680690" y="87746"/>
                    </a:cubicBezTo>
                    <a:cubicBezTo>
                      <a:pt x="3627581" y="175492"/>
                      <a:pt x="3105726" y="450274"/>
                      <a:pt x="2793999" y="614219"/>
                    </a:cubicBezTo>
                    <a:cubicBezTo>
                      <a:pt x="2482272" y="778164"/>
                      <a:pt x="2117436" y="879764"/>
                      <a:pt x="1810327" y="1071419"/>
                    </a:cubicBezTo>
                    <a:cubicBezTo>
                      <a:pt x="1503218" y="1263074"/>
                      <a:pt x="1163781" y="1623292"/>
                      <a:pt x="951345" y="1764146"/>
                    </a:cubicBezTo>
                    <a:cubicBezTo>
                      <a:pt x="738909" y="1905000"/>
                      <a:pt x="690417" y="1900382"/>
                      <a:pt x="535708" y="1916546"/>
                    </a:cubicBezTo>
                    <a:cubicBezTo>
                      <a:pt x="380999" y="1932710"/>
                      <a:pt x="0" y="1923473"/>
                      <a:pt x="9236" y="187498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0" name="Группа 69"/>
              <p:cNvGrpSpPr/>
              <p:nvPr/>
            </p:nvGrpSpPr>
            <p:grpSpPr>
              <a:xfrm>
                <a:off x="5786446" y="0"/>
                <a:ext cx="697497" cy="849042"/>
                <a:chOff x="2978727" y="263236"/>
                <a:chExt cx="1066800" cy="1219200"/>
              </a:xfrm>
            </p:grpSpPr>
            <p:sp>
              <p:nvSpPr>
                <p:cNvPr id="71" name="Полилиния 70">
                  <a:hlinkClick r:id="rId2" action="ppaction://hlinksldjump"/>
                </p:cNvPr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олилиния 71">
                  <a:hlinkClick r:id="rId2" action="ppaction://hlinksldjump"/>
                </p:cNvPr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олилиния 72">
                  <a:hlinkClick r:id="rId2" action="ppaction://hlinksldjump"/>
                </p:cNvPr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олилиния 73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Полилиния 74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Полилиния 75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Полилиния 76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Полилиния 77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Полилиния 78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" name="Полилиния 79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Полилиния 80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Полилиния 81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Полилиния 82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Полилиния 83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олилиния 84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8" name="Группа 37"/>
              <p:cNvGrpSpPr/>
              <p:nvPr/>
            </p:nvGrpSpPr>
            <p:grpSpPr>
              <a:xfrm>
                <a:off x="5286380" y="214290"/>
                <a:ext cx="840373" cy="991918"/>
                <a:chOff x="2978727" y="263236"/>
                <a:chExt cx="1066800" cy="1219200"/>
              </a:xfrm>
            </p:grpSpPr>
            <p:sp>
              <p:nvSpPr>
                <p:cNvPr id="39" name="Полилиния 38">
                  <a:hlinkClick r:id="rId3" action="ppaction://hlinksldjump"/>
                </p:cNvPr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Полилиния 39">
                  <a:hlinkClick r:id="rId3" action="ppaction://hlinksldjump"/>
                </p:cNvPr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олилиния 40">
                  <a:hlinkClick r:id="rId3" action="ppaction://hlinksldjump"/>
                </p:cNvPr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олилиния 41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олилиния 42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олилиния 43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Полилиния 44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олилиния 45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олилиния 46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олилиния 47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олилиния 48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олилиния 49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олилиния 50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олилиния 51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Полилиния 52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54" name="Группа 53"/>
            <p:cNvGrpSpPr/>
            <p:nvPr/>
          </p:nvGrpSpPr>
          <p:grpSpPr>
            <a:xfrm>
              <a:off x="4429124" y="500042"/>
              <a:ext cx="1066800" cy="1219200"/>
              <a:chOff x="2978727" y="263236"/>
              <a:chExt cx="1066800" cy="1219200"/>
            </a:xfrm>
          </p:grpSpPr>
          <p:sp>
            <p:nvSpPr>
              <p:cNvPr id="55" name="Полилиния 54">
                <a:hlinkClick r:id="rId2" action="ppaction://hlinksldjump"/>
              </p:cNvPr>
              <p:cNvSpPr/>
              <p:nvPr/>
            </p:nvSpPr>
            <p:spPr>
              <a:xfrm>
                <a:off x="2978727" y="387927"/>
                <a:ext cx="886691" cy="1094509"/>
              </a:xfrm>
              <a:custGeom>
                <a:avLst/>
                <a:gdLst>
                  <a:gd name="connsiteX0" fmla="*/ 193964 w 886691"/>
                  <a:gd name="connsiteY0" fmla="*/ 1094509 h 1094509"/>
                  <a:gd name="connsiteX1" fmla="*/ 0 w 886691"/>
                  <a:gd name="connsiteY1" fmla="*/ 27709 h 1094509"/>
                  <a:gd name="connsiteX2" fmla="*/ 886691 w 886691"/>
                  <a:gd name="connsiteY2" fmla="*/ 0 h 1094509"/>
                  <a:gd name="connsiteX3" fmla="*/ 858982 w 886691"/>
                  <a:gd name="connsiteY3" fmla="*/ 1039091 h 1094509"/>
                  <a:gd name="connsiteX4" fmla="*/ 193964 w 886691"/>
                  <a:gd name="connsiteY4" fmla="*/ 1094509 h 109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691" h="1094509">
                    <a:moveTo>
                      <a:pt x="193964" y="1094509"/>
                    </a:moveTo>
                    <a:lnTo>
                      <a:pt x="0" y="27709"/>
                    </a:lnTo>
                    <a:lnTo>
                      <a:pt x="886691" y="0"/>
                    </a:lnTo>
                    <a:lnTo>
                      <a:pt x="858982" y="1039091"/>
                    </a:lnTo>
                    <a:lnTo>
                      <a:pt x="193964" y="1094509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олилиния 55">
                <a:hlinkClick r:id="rId3" action="ppaction://hlinksldjump"/>
              </p:cNvPr>
              <p:cNvSpPr/>
              <p:nvPr/>
            </p:nvSpPr>
            <p:spPr>
              <a:xfrm>
                <a:off x="2992582" y="263236"/>
                <a:ext cx="1052945" cy="152400"/>
              </a:xfrm>
              <a:custGeom>
                <a:avLst/>
                <a:gdLst>
                  <a:gd name="connsiteX0" fmla="*/ 0 w 1052945"/>
                  <a:gd name="connsiteY0" fmla="*/ 152400 h 152400"/>
                  <a:gd name="connsiteX1" fmla="*/ 193963 w 1052945"/>
                  <a:gd name="connsiteY1" fmla="*/ 27709 h 152400"/>
                  <a:gd name="connsiteX2" fmla="*/ 1052945 w 1052945"/>
                  <a:gd name="connsiteY2" fmla="*/ 0 h 152400"/>
                  <a:gd name="connsiteX3" fmla="*/ 872836 w 1052945"/>
                  <a:gd name="connsiteY3" fmla="*/ 124691 h 152400"/>
                  <a:gd name="connsiteX4" fmla="*/ 0 w 1052945"/>
                  <a:gd name="connsiteY4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945" h="152400">
                    <a:moveTo>
                      <a:pt x="0" y="152400"/>
                    </a:moveTo>
                    <a:lnTo>
                      <a:pt x="193963" y="27709"/>
                    </a:lnTo>
                    <a:lnTo>
                      <a:pt x="1052945" y="0"/>
                    </a:lnTo>
                    <a:lnTo>
                      <a:pt x="872836" y="124691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олилиния 56">
                <a:hlinkClick r:id="rId3" action="ppaction://hlinksldjump"/>
              </p:cNvPr>
              <p:cNvSpPr/>
              <p:nvPr/>
            </p:nvSpPr>
            <p:spPr>
              <a:xfrm>
                <a:off x="3823855" y="277091"/>
                <a:ext cx="180109" cy="1149927"/>
              </a:xfrm>
              <a:custGeom>
                <a:avLst/>
                <a:gdLst>
                  <a:gd name="connsiteX0" fmla="*/ 13854 w 180109"/>
                  <a:gd name="connsiteY0" fmla="*/ 110836 h 1149927"/>
                  <a:gd name="connsiteX1" fmla="*/ 180109 w 180109"/>
                  <a:gd name="connsiteY1" fmla="*/ 0 h 1149927"/>
                  <a:gd name="connsiteX2" fmla="*/ 110836 w 180109"/>
                  <a:gd name="connsiteY2" fmla="*/ 955964 h 1149927"/>
                  <a:gd name="connsiteX3" fmla="*/ 0 w 180109"/>
                  <a:gd name="connsiteY3" fmla="*/ 1149927 h 1149927"/>
                  <a:gd name="connsiteX4" fmla="*/ 13854 w 180109"/>
                  <a:gd name="connsiteY4" fmla="*/ 110836 h 114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09" h="1149927">
                    <a:moveTo>
                      <a:pt x="13854" y="110836"/>
                    </a:moveTo>
                    <a:lnTo>
                      <a:pt x="180109" y="0"/>
                    </a:lnTo>
                    <a:lnTo>
                      <a:pt x="110836" y="955964"/>
                    </a:lnTo>
                    <a:lnTo>
                      <a:pt x="0" y="1149927"/>
                    </a:lnTo>
                    <a:lnTo>
                      <a:pt x="13854" y="1108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олилиния 57">
                <a:hlinkClick r:id="rId2" action="ppaction://hlinksldjump"/>
              </p:cNvPr>
              <p:cNvSpPr/>
              <p:nvPr/>
            </p:nvSpPr>
            <p:spPr>
              <a:xfrm>
                <a:off x="3172691" y="512618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олилиния 58">
                <a:hlinkClick r:id="rId2" action="ppaction://hlinksldjump"/>
              </p:cNvPr>
              <p:cNvSpPr/>
              <p:nvPr/>
            </p:nvSpPr>
            <p:spPr>
              <a:xfrm>
                <a:off x="3214678" y="714356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олилиния 59">
                <a:hlinkClick r:id="rId2" action="ppaction://hlinksldjump"/>
              </p:cNvPr>
              <p:cNvSpPr/>
              <p:nvPr/>
            </p:nvSpPr>
            <p:spPr>
              <a:xfrm>
                <a:off x="3214678" y="928670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олилиния 60">
                <a:hlinkClick r:id="rId2" action="ppaction://hlinksldjump"/>
              </p:cNvPr>
              <p:cNvSpPr/>
              <p:nvPr/>
            </p:nvSpPr>
            <p:spPr>
              <a:xfrm>
                <a:off x="3214678" y="1142984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олилиния 61">
                <a:hlinkClick r:id="rId2" action="ppaction://hlinksldjump"/>
              </p:cNvPr>
              <p:cNvSpPr/>
              <p:nvPr/>
            </p:nvSpPr>
            <p:spPr>
              <a:xfrm>
                <a:off x="3428992" y="500042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олилиния 62">
                <a:hlinkClick r:id="rId2" action="ppaction://hlinksldjump"/>
              </p:cNvPr>
              <p:cNvSpPr/>
              <p:nvPr/>
            </p:nvSpPr>
            <p:spPr>
              <a:xfrm>
                <a:off x="3428992" y="714356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олилиния 63">
                <a:hlinkClick r:id="rId2" action="ppaction://hlinksldjump"/>
              </p:cNvPr>
              <p:cNvSpPr/>
              <p:nvPr/>
            </p:nvSpPr>
            <p:spPr>
              <a:xfrm>
                <a:off x="3428992" y="928670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 64">
                <a:hlinkClick r:id="rId2" action="ppaction://hlinksldjump"/>
              </p:cNvPr>
              <p:cNvSpPr/>
              <p:nvPr/>
            </p:nvSpPr>
            <p:spPr>
              <a:xfrm>
                <a:off x="3428992" y="1142984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олилиния 65">
                <a:hlinkClick r:id="rId2" action="ppaction://hlinksldjump"/>
              </p:cNvPr>
              <p:cNvSpPr/>
              <p:nvPr/>
            </p:nvSpPr>
            <p:spPr>
              <a:xfrm>
                <a:off x="3643306" y="500042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олилиния 66">
                <a:hlinkClick r:id="rId2" action="ppaction://hlinksldjump"/>
              </p:cNvPr>
              <p:cNvSpPr/>
              <p:nvPr/>
            </p:nvSpPr>
            <p:spPr>
              <a:xfrm>
                <a:off x="3643306" y="714356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олилиния 67">
                <a:hlinkClick r:id="rId2" action="ppaction://hlinksldjump"/>
              </p:cNvPr>
              <p:cNvSpPr/>
              <p:nvPr/>
            </p:nvSpPr>
            <p:spPr>
              <a:xfrm>
                <a:off x="3643306" y="928670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олилиния 68">
                <a:hlinkClick r:id="rId2" action="ppaction://hlinksldjump"/>
              </p:cNvPr>
              <p:cNvSpPr/>
              <p:nvPr/>
            </p:nvSpPr>
            <p:spPr>
              <a:xfrm>
                <a:off x="3643306" y="1142984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5" name="Группа 114"/>
          <p:cNvGrpSpPr/>
          <p:nvPr/>
        </p:nvGrpSpPr>
        <p:grpSpPr>
          <a:xfrm>
            <a:off x="0" y="214290"/>
            <a:ext cx="2419336" cy="2286016"/>
            <a:chOff x="0" y="214290"/>
            <a:chExt cx="2419336" cy="2286016"/>
          </a:xfrm>
        </p:grpSpPr>
        <p:grpSp>
          <p:nvGrpSpPr>
            <p:cNvPr id="109" name="Группа 108"/>
            <p:cNvGrpSpPr/>
            <p:nvPr/>
          </p:nvGrpSpPr>
          <p:grpSpPr>
            <a:xfrm flipH="1">
              <a:off x="0" y="214290"/>
              <a:ext cx="1554737" cy="1357322"/>
              <a:chOff x="2214545" y="2928934"/>
              <a:chExt cx="1721887" cy="1357322"/>
            </a:xfrm>
          </p:grpSpPr>
          <p:sp>
            <p:nvSpPr>
              <p:cNvPr id="110" name="Прямоугольник 109"/>
              <p:cNvSpPr/>
              <p:nvPr/>
            </p:nvSpPr>
            <p:spPr>
              <a:xfrm>
                <a:off x="3000364" y="4000504"/>
                <a:ext cx="214314" cy="28575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олилиния 110"/>
              <p:cNvSpPr/>
              <p:nvPr/>
            </p:nvSpPr>
            <p:spPr>
              <a:xfrm flipH="1">
                <a:off x="2214545" y="3357562"/>
                <a:ext cx="1721887" cy="928694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Полилиния 111">
                <a:hlinkClick r:id="rId4" action="ppaction://hlinksldjump"/>
              </p:cNvPr>
              <p:cNvSpPr/>
              <p:nvPr/>
            </p:nvSpPr>
            <p:spPr>
              <a:xfrm>
                <a:off x="2428860" y="3143248"/>
                <a:ext cx="1456909" cy="830841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олилиния 112">
                <a:hlinkClick r:id="rId4" action="ppaction://hlinksldjump"/>
              </p:cNvPr>
              <p:cNvSpPr/>
              <p:nvPr/>
            </p:nvSpPr>
            <p:spPr>
              <a:xfrm flipH="1">
                <a:off x="2500298" y="3000372"/>
                <a:ext cx="1231344" cy="678441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Полилиния 113">
                <a:hlinkClick r:id="rId4" action="ppaction://hlinksldjump"/>
              </p:cNvPr>
              <p:cNvSpPr/>
              <p:nvPr/>
            </p:nvSpPr>
            <p:spPr>
              <a:xfrm>
                <a:off x="2571736" y="2928934"/>
                <a:ext cx="1163782" cy="540327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>
              <a:off x="1071538" y="428604"/>
              <a:ext cx="1347798" cy="1009656"/>
              <a:chOff x="2214545" y="2928934"/>
              <a:chExt cx="1721887" cy="1357322"/>
            </a:xfrm>
          </p:grpSpPr>
          <p:sp>
            <p:nvSpPr>
              <p:cNvPr id="104" name="Прямоугольник 103"/>
              <p:cNvSpPr/>
              <p:nvPr/>
            </p:nvSpPr>
            <p:spPr>
              <a:xfrm>
                <a:off x="3000364" y="4000504"/>
                <a:ext cx="214314" cy="28575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олилиния 104">
                <a:hlinkClick r:id="rId4" action="ppaction://hlinksldjump"/>
              </p:cNvPr>
              <p:cNvSpPr/>
              <p:nvPr/>
            </p:nvSpPr>
            <p:spPr>
              <a:xfrm flipH="1">
                <a:off x="2214545" y="3357562"/>
                <a:ext cx="1721887" cy="928694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олилиния 105">
                <a:hlinkClick r:id="rId4" action="ppaction://hlinksldjump"/>
              </p:cNvPr>
              <p:cNvSpPr/>
              <p:nvPr/>
            </p:nvSpPr>
            <p:spPr>
              <a:xfrm>
                <a:off x="2428860" y="3143248"/>
                <a:ext cx="1456909" cy="830841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Полилиния 106">
                <a:hlinkClick r:id="rId4" action="ppaction://hlinksldjump"/>
              </p:cNvPr>
              <p:cNvSpPr/>
              <p:nvPr/>
            </p:nvSpPr>
            <p:spPr>
              <a:xfrm flipH="1">
                <a:off x="2500298" y="3000372"/>
                <a:ext cx="1231344" cy="678441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олилиния 107">
                <a:hlinkClick r:id="rId4" action="ppaction://hlinksldjump"/>
              </p:cNvPr>
              <p:cNvSpPr/>
              <p:nvPr/>
            </p:nvSpPr>
            <p:spPr>
              <a:xfrm>
                <a:off x="2571736" y="2928934"/>
                <a:ext cx="1163782" cy="540327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1" name="Группа 90"/>
            <p:cNvGrpSpPr/>
            <p:nvPr/>
          </p:nvGrpSpPr>
          <p:grpSpPr>
            <a:xfrm>
              <a:off x="785786" y="285728"/>
              <a:ext cx="913944" cy="1581160"/>
              <a:chOff x="290946" y="868218"/>
              <a:chExt cx="801254" cy="1203460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642910" y="1357298"/>
                <a:ext cx="71438" cy="71438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олилиния 92">
                <a:hlinkClick r:id="rId4" action="ppaction://hlinksldjump"/>
              </p:cNvPr>
              <p:cNvSpPr/>
              <p:nvPr/>
            </p:nvSpPr>
            <p:spPr>
              <a:xfrm>
                <a:off x="290946" y="868218"/>
                <a:ext cx="801254" cy="785091"/>
              </a:xfrm>
              <a:custGeom>
                <a:avLst/>
                <a:gdLst>
                  <a:gd name="connsiteX0" fmla="*/ 138545 w 801254"/>
                  <a:gd name="connsiteY0" fmla="*/ 143164 h 785091"/>
                  <a:gd name="connsiteX1" fmla="*/ 360218 w 801254"/>
                  <a:gd name="connsiteY1" fmla="*/ 4618 h 785091"/>
                  <a:gd name="connsiteX2" fmla="*/ 581890 w 801254"/>
                  <a:gd name="connsiteY2" fmla="*/ 115455 h 785091"/>
                  <a:gd name="connsiteX3" fmla="*/ 706581 w 801254"/>
                  <a:gd name="connsiteY3" fmla="*/ 157018 h 785091"/>
                  <a:gd name="connsiteX4" fmla="*/ 789709 w 801254"/>
                  <a:gd name="connsiteY4" fmla="*/ 364837 h 785091"/>
                  <a:gd name="connsiteX5" fmla="*/ 637309 w 801254"/>
                  <a:gd name="connsiteY5" fmla="*/ 544946 h 785091"/>
                  <a:gd name="connsiteX6" fmla="*/ 637309 w 801254"/>
                  <a:gd name="connsiteY6" fmla="*/ 725055 h 785091"/>
                  <a:gd name="connsiteX7" fmla="*/ 374072 w 801254"/>
                  <a:gd name="connsiteY7" fmla="*/ 780473 h 785091"/>
                  <a:gd name="connsiteX8" fmla="*/ 83127 w 801254"/>
                  <a:gd name="connsiteY8" fmla="*/ 697346 h 785091"/>
                  <a:gd name="connsiteX9" fmla="*/ 13854 w 801254"/>
                  <a:gd name="connsiteY9" fmla="*/ 364837 h 785091"/>
                  <a:gd name="connsiteX10" fmla="*/ 138545 w 801254"/>
                  <a:gd name="connsiteY10" fmla="*/ 143164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1254" h="785091">
                    <a:moveTo>
                      <a:pt x="138545" y="143164"/>
                    </a:moveTo>
                    <a:cubicBezTo>
                      <a:pt x="196272" y="83128"/>
                      <a:pt x="286327" y="9236"/>
                      <a:pt x="360218" y="4618"/>
                    </a:cubicBezTo>
                    <a:cubicBezTo>
                      <a:pt x="434109" y="0"/>
                      <a:pt x="524163" y="90055"/>
                      <a:pt x="581890" y="115455"/>
                    </a:cubicBezTo>
                    <a:cubicBezTo>
                      <a:pt x="639617" y="140855"/>
                      <a:pt x="671945" y="115454"/>
                      <a:pt x="706581" y="157018"/>
                    </a:cubicBezTo>
                    <a:cubicBezTo>
                      <a:pt x="741217" y="198582"/>
                      <a:pt x="801254" y="300182"/>
                      <a:pt x="789709" y="364837"/>
                    </a:cubicBezTo>
                    <a:cubicBezTo>
                      <a:pt x="778164" y="429492"/>
                      <a:pt x="662709" y="484910"/>
                      <a:pt x="637309" y="544946"/>
                    </a:cubicBezTo>
                    <a:cubicBezTo>
                      <a:pt x="611909" y="604982"/>
                      <a:pt x="681182" y="685801"/>
                      <a:pt x="637309" y="725055"/>
                    </a:cubicBezTo>
                    <a:cubicBezTo>
                      <a:pt x="593436" y="764309"/>
                      <a:pt x="466436" y="785091"/>
                      <a:pt x="374072" y="780473"/>
                    </a:cubicBezTo>
                    <a:cubicBezTo>
                      <a:pt x="281708" y="775855"/>
                      <a:pt x="143163" y="766619"/>
                      <a:pt x="83127" y="697346"/>
                    </a:cubicBezTo>
                    <a:cubicBezTo>
                      <a:pt x="23091" y="628073"/>
                      <a:pt x="0" y="461819"/>
                      <a:pt x="13854" y="364837"/>
                    </a:cubicBezTo>
                    <a:cubicBezTo>
                      <a:pt x="27708" y="267855"/>
                      <a:pt x="80818" y="203201"/>
                      <a:pt x="138545" y="1431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89" name="Группа 88"/>
            <p:cNvGrpSpPr/>
            <p:nvPr/>
          </p:nvGrpSpPr>
          <p:grpSpPr>
            <a:xfrm>
              <a:off x="0" y="928670"/>
              <a:ext cx="801254" cy="1203460"/>
              <a:chOff x="290946" y="868218"/>
              <a:chExt cx="801254" cy="1203460"/>
            </a:xfrm>
          </p:grpSpPr>
          <p:sp>
            <p:nvSpPr>
              <p:cNvPr id="88" name="Прямоугольник 87">
                <a:hlinkClick r:id="rId5" action="ppaction://hlinksldjump"/>
              </p:cNvPr>
              <p:cNvSpPr/>
              <p:nvPr/>
            </p:nvSpPr>
            <p:spPr>
              <a:xfrm>
                <a:off x="642910" y="1357298"/>
                <a:ext cx="71438" cy="71438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олилиния 86">
                <a:hlinkClick r:id="rId4" action="ppaction://hlinksldjump"/>
              </p:cNvPr>
              <p:cNvSpPr/>
              <p:nvPr/>
            </p:nvSpPr>
            <p:spPr>
              <a:xfrm>
                <a:off x="290946" y="868218"/>
                <a:ext cx="801254" cy="785091"/>
              </a:xfrm>
              <a:custGeom>
                <a:avLst/>
                <a:gdLst>
                  <a:gd name="connsiteX0" fmla="*/ 138545 w 801254"/>
                  <a:gd name="connsiteY0" fmla="*/ 143164 h 785091"/>
                  <a:gd name="connsiteX1" fmla="*/ 360218 w 801254"/>
                  <a:gd name="connsiteY1" fmla="*/ 4618 h 785091"/>
                  <a:gd name="connsiteX2" fmla="*/ 581890 w 801254"/>
                  <a:gd name="connsiteY2" fmla="*/ 115455 h 785091"/>
                  <a:gd name="connsiteX3" fmla="*/ 706581 w 801254"/>
                  <a:gd name="connsiteY3" fmla="*/ 157018 h 785091"/>
                  <a:gd name="connsiteX4" fmla="*/ 789709 w 801254"/>
                  <a:gd name="connsiteY4" fmla="*/ 364837 h 785091"/>
                  <a:gd name="connsiteX5" fmla="*/ 637309 w 801254"/>
                  <a:gd name="connsiteY5" fmla="*/ 544946 h 785091"/>
                  <a:gd name="connsiteX6" fmla="*/ 637309 w 801254"/>
                  <a:gd name="connsiteY6" fmla="*/ 725055 h 785091"/>
                  <a:gd name="connsiteX7" fmla="*/ 374072 w 801254"/>
                  <a:gd name="connsiteY7" fmla="*/ 780473 h 785091"/>
                  <a:gd name="connsiteX8" fmla="*/ 83127 w 801254"/>
                  <a:gd name="connsiteY8" fmla="*/ 697346 h 785091"/>
                  <a:gd name="connsiteX9" fmla="*/ 13854 w 801254"/>
                  <a:gd name="connsiteY9" fmla="*/ 364837 h 785091"/>
                  <a:gd name="connsiteX10" fmla="*/ 138545 w 801254"/>
                  <a:gd name="connsiteY10" fmla="*/ 143164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1254" h="785091">
                    <a:moveTo>
                      <a:pt x="138545" y="143164"/>
                    </a:moveTo>
                    <a:cubicBezTo>
                      <a:pt x="196272" y="83128"/>
                      <a:pt x="286327" y="9236"/>
                      <a:pt x="360218" y="4618"/>
                    </a:cubicBezTo>
                    <a:cubicBezTo>
                      <a:pt x="434109" y="0"/>
                      <a:pt x="524163" y="90055"/>
                      <a:pt x="581890" y="115455"/>
                    </a:cubicBezTo>
                    <a:cubicBezTo>
                      <a:pt x="639617" y="140855"/>
                      <a:pt x="671945" y="115454"/>
                      <a:pt x="706581" y="157018"/>
                    </a:cubicBezTo>
                    <a:cubicBezTo>
                      <a:pt x="741217" y="198582"/>
                      <a:pt x="801254" y="300182"/>
                      <a:pt x="789709" y="364837"/>
                    </a:cubicBezTo>
                    <a:cubicBezTo>
                      <a:pt x="778164" y="429492"/>
                      <a:pt x="662709" y="484910"/>
                      <a:pt x="637309" y="544946"/>
                    </a:cubicBezTo>
                    <a:cubicBezTo>
                      <a:pt x="611909" y="604982"/>
                      <a:pt x="681182" y="685801"/>
                      <a:pt x="637309" y="725055"/>
                    </a:cubicBezTo>
                    <a:cubicBezTo>
                      <a:pt x="593436" y="764309"/>
                      <a:pt x="466436" y="785091"/>
                      <a:pt x="374072" y="780473"/>
                    </a:cubicBezTo>
                    <a:cubicBezTo>
                      <a:pt x="281708" y="775855"/>
                      <a:pt x="143163" y="766619"/>
                      <a:pt x="83127" y="697346"/>
                    </a:cubicBezTo>
                    <a:cubicBezTo>
                      <a:pt x="23091" y="628073"/>
                      <a:pt x="0" y="461819"/>
                      <a:pt x="13854" y="364837"/>
                    </a:cubicBezTo>
                    <a:cubicBezTo>
                      <a:pt x="27708" y="267855"/>
                      <a:pt x="80818" y="203201"/>
                      <a:pt x="138545" y="1431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4" name="Группа 93"/>
            <p:cNvGrpSpPr/>
            <p:nvPr/>
          </p:nvGrpSpPr>
          <p:grpSpPr>
            <a:xfrm flipH="1">
              <a:off x="1357290" y="928670"/>
              <a:ext cx="684194" cy="1203460"/>
              <a:chOff x="290946" y="868218"/>
              <a:chExt cx="801254" cy="1203460"/>
            </a:xfrm>
          </p:grpSpPr>
          <p:sp>
            <p:nvSpPr>
              <p:cNvPr id="95" name="Прямоугольник 94">
                <a:hlinkClick r:id="rId4" action="ppaction://hlinksldjump"/>
              </p:cNvPr>
              <p:cNvSpPr/>
              <p:nvPr/>
            </p:nvSpPr>
            <p:spPr>
              <a:xfrm>
                <a:off x="642910" y="1357298"/>
                <a:ext cx="71438" cy="71438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олилиния 95">
                <a:hlinkClick r:id="rId4" action="ppaction://hlinksldjump"/>
              </p:cNvPr>
              <p:cNvSpPr/>
              <p:nvPr/>
            </p:nvSpPr>
            <p:spPr>
              <a:xfrm>
                <a:off x="290946" y="868218"/>
                <a:ext cx="801254" cy="785091"/>
              </a:xfrm>
              <a:custGeom>
                <a:avLst/>
                <a:gdLst>
                  <a:gd name="connsiteX0" fmla="*/ 138545 w 801254"/>
                  <a:gd name="connsiteY0" fmla="*/ 143164 h 785091"/>
                  <a:gd name="connsiteX1" fmla="*/ 360218 w 801254"/>
                  <a:gd name="connsiteY1" fmla="*/ 4618 h 785091"/>
                  <a:gd name="connsiteX2" fmla="*/ 581890 w 801254"/>
                  <a:gd name="connsiteY2" fmla="*/ 115455 h 785091"/>
                  <a:gd name="connsiteX3" fmla="*/ 706581 w 801254"/>
                  <a:gd name="connsiteY3" fmla="*/ 157018 h 785091"/>
                  <a:gd name="connsiteX4" fmla="*/ 789709 w 801254"/>
                  <a:gd name="connsiteY4" fmla="*/ 364837 h 785091"/>
                  <a:gd name="connsiteX5" fmla="*/ 637309 w 801254"/>
                  <a:gd name="connsiteY5" fmla="*/ 544946 h 785091"/>
                  <a:gd name="connsiteX6" fmla="*/ 637309 w 801254"/>
                  <a:gd name="connsiteY6" fmla="*/ 725055 h 785091"/>
                  <a:gd name="connsiteX7" fmla="*/ 374072 w 801254"/>
                  <a:gd name="connsiteY7" fmla="*/ 780473 h 785091"/>
                  <a:gd name="connsiteX8" fmla="*/ 83127 w 801254"/>
                  <a:gd name="connsiteY8" fmla="*/ 697346 h 785091"/>
                  <a:gd name="connsiteX9" fmla="*/ 13854 w 801254"/>
                  <a:gd name="connsiteY9" fmla="*/ 364837 h 785091"/>
                  <a:gd name="connsiteX10" fmla="*/ 138545 w 801254"/>
                  <a:gd name="connsiteY10" fmla="*/ 143164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1254" h="785091">
                    <a:moveTo>
                      <a:pt x="138545" y="143164"/>
                    </a:moveTo>
                    <a:cubicBezTo>
                      <a:pt x="196272" y="83128"/>
                      <a:pt x="286327" y="9236"/>
                      <a:pt x="360218" y="4618"/>
                    </a:cubicBezTo>
                    <a:cubicBezTo>
                      <a:pt x="434109" y="0"/>
                      <a:pt x="524163" y="90055"/>
                      <a:pt x="581890" y="115455"/>
                    </a:cubicBezTo>
                    <a:cubicBezTo>
                      <a:pt x="639617" y="140855"/>
                      <a:pt x="671945" y="115454"/>
                      <a:pt x="706581" y="157018"/>
                    </a:cubicBezTo>
                    <a:cubicBezTo>
                      <a:pt x="741217" y="198582"/>
                      <a:pt x="801254" y="300182"/>
                      <a:pt x="789709" y="364837"/>
                    </a:cubicBezTo>
                    <a:cubicBezTo>
                      <a:pt x="778164" y="429492"/>
                      <a:pt x="662709" y="484910"/>
                      <a:pt x="637309" y="544946"/>
                    </a:cubicBezTo>
                    <a:cubicBezTo>
                      <a:pt x="611909" y="604982"/>
                      <a:pt x="681182" y="685801"/>
                      <a:pt x="637309" y="725055"/>
                    </a:cubicBezTo>
                    <a:cubicBezTo>
                      <a:pt x="593436" y="764309"/>
                      <a:pt x="466436" y="785091"/>
                      <a:pt x="374072" y="780473"/>
                    </a:cubicBezTo>
                    <a:cubicBezTo>
                      <a:pt x="281708" y="775855"/>
                      <a:pt x="143163" y="766619"/>
                      <a:pt x="83127" y="697346"/>
                    </a:cubicBezTo>
                    <a:cubicBezTo>
                      <a:pt x="23091" y="628073"/>
                      <a:pt x="0" y="461819"/>
                      <a:pt x="13854" y="364837"/>
                    </a:cubicBezTo>
                    <a:cubicBezTo>
                      <a:pt x="27708" y="267855"/>
                      <a:pt x="80818" y="203201"/>
                      <a:pt x="138545" y="1431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2" name="Группа 101"/>
            <p:cNvGrpSpPr/>
            <p:nvPr/>
          </p:nvGrpSpPr>
          <p:grpSpPr>
            <a:xfrm>
              <a:off x="0" y="1142984"/>
              <a:ext cx="1721887" cy="1357322"/>
              <a:chOff x="2214545" y="2928934"/>
              <a:chExt cx="1721887" cy="1357322"/>
            </a:xfrm>
          </p:grpSpPr>
          <p:sp>
            <p:nvSpPr>
              <p:cNvPr id="101" name="Прямоугольник 100">
                <a:hlinkClick r:id="rId4" action="ppaction://hlinksldjump"/>
              </p:cNvPr>
              <p:cNvSpPr/>
              <p:nvPr/>
            </p:nvSpPr>
            <p:spPr>
              <a:xfrm>
                <a:off x="3000364" y="4000504"/>
                <a:ext cx="214314" cy="28575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олилиния 99">
                <a:hlinkClick r:id="rId4" action="ppaction://hlinksldjump"/>
              </p:cNvPr>
              <p:cNvSpPr/>
              <p:nvPr/>
            </p:nvSpPr>
            <p:spPr>
              <a:xfrm flipH="1">
                <a:off x="2214545" y="3357562"/>
                <a:ext cx="1721887" cy="928694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олилиния 98">
                <a:hlinkClick r:id="rId4" action="ppaction://hlinksldjump"/>
              </p:cNvPr>
              <p:cNvSpPr/>
              <p:nvPr/>
            </p:nvSpPr>
            <p:spPr>
              <a:xfrm>
                <a:off x="2428860" y="3143248"/>
                <a:ext cx="1456909" cy="830841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олилиния 97">
                <a:hlinkClick r:id="rId4" action="ppaction://hlinksldjump"/>
              </p:cNvPr>
              <p:cNvSpPr/>
              <p:nvPr/>
            </p:nvSpPr>
            <p:spPr>
              <a:xfrm flipH="1">
                <a:off x="2500298" y="3000372"/>
                <a:ext cx="1231344" cy="678441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олилиния 96">
                <a:hlinkClick r:id="rId4" action="ppaction://hlinksldjump"/>
              </p:cNvPr>
              <p:cNvSpPr/>
              <p:nvPr/>
            </p:nvSpPr>
            <p:spPr>
              <a:xfrm>
                <a:off x="2571736" y="2928934"/>
                <a:ext cx="1163782" cy="540327"/>
              </a:xfrm>
              <a:custGeom>
                <a:avLst/>
                <a:gdLst>
                  <a:gd name="connsiteX0" fmla="*/ 512618 w 1163782"/>
                  <a:gd name="connsiteY0" fmla="*/ 0 h 540327"/>
                  <a:gd name="connsiteX1" fmla="*/ 0 w 1163782"/>
                  <a:gd name="connsiteY1" fmla="*/ 387927 h 540327"/>
                  <a:gd name="connsiteX2" fmla="*/ 166254 w 1163782"/>
                  <a:gd name="connsiteY2" fmla="*/ 374072 h 540327"/>
                  <a:gd name="connsiteX3" fmla="*/ 166254 w 1163782"/>
                  <a:gd name="connsiteY3" fmla="*/ 512618 h 540327"/>
                  <a:gd name="connsiteX4" fmla="*/ 290945 w 1163782"/>
                  <a:gd name="connsiteY4" fmla="*/ 415636 h 540327"/>
                  <a:gd name="connsiteX5" fmla="*/ 374072 w 1163782"/>
                  <a:gd name="connsiteY5" fmla="*/ 540327 h 540327"/>
                  <a:gd name="connsiteX6" fmla="*/ 526472 w 1163782"/>
                  <a:gd name="connsiteY6" fmla="*/ 429491 h 540327"/>
                  <a:gd name="connsiteX7" fmla="*/ 734291 w 1163782"/>
                  <a:gd name="connsiteY7" fmla="*/ 540327 h 540327"/>
                  <a:gd name="connsiteX8" fmla="*/ 762000 w 1163782"/>
                  <a:gd name="connsiteY8" fmla="*/ 360218 h 540327"/>
                  <a:gd name="connsiteX9" fmla="*/ 1025236 w 1163782"/>
                  <a:gd name="connsiteY9" fmla="*/ 484909 h 540327"/>
                  <a:gd name="connsiteX10" fmla="*/ 942109 w 1163782"/>
                  <a:gd name="connsiteY10" fmla="*/ 332509 h 540327"/>
                  <a:gd name="connsiteX11" fmla="*/ 1163782 w 1163782"/>
                  <a:gd name="connsiteY11" fmla="*/ 374072 h 540327"/>
                  <a:gd name="connsiteX12" fmla="*/ 512618 w 1163782"/>
                  <a:gd name="connsiteY1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3782" h="540327">
                    <a:moveTo>
                      <a:pt x="512618" y="0"/>
                    </a:moveTo>
                    <a:lnTo>
                      <a:pt x="0" y="387927"/>
                    </a:lnTo>
                    <a:lnTo>
                      <a:pt x="166254" y="374072"/>
                    </a:lnTo>
                    <a:lnTo>
                      <a:pt x="166254" y="512618"/>
                    </a:lnTo>
                    <a:lnTo>
                      <a:pt x="290945" y="415636"/>
                    </a:lnTo>
                    <a:lnTo>
                      <a:pt x="374072" y="540327"/>
                    </a:lnTo>
                    <a:lnTo>
                      <a:pt x="526472" y="429491"/>
                    </a:lnTo>
                    <a:lnTo>
                      <a:pt x="734291" y="540327"/>
                    </a:lnTo>
                    <a:lnTo>
                      <a:pt x="762000" y="360218"/>
                    </a:lnTo>
                    <a:lnTo>
                      <a:pt x="1025236" y="484909"/>
                    </a:lnTo>
                    <a:lnTo>
                      <a:pt x="942109" y="332509"/>
                    </a:lnTo>
                    <a:lnTo>
                      <a:pt x="1163782" y="374072"/>
                    </a:lnTo>
                    <a:lnTo>
                      <a:pt x="5126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36" name="Группа 135"/>
          <p:cNvGrpSpPr/>
          <p:nvPr/>
        </p:nvGrpSpPr>
        <p:grpSpPr>
          <a:xfrm>
            <a:off x="6429388" y="1571612"/>
            <a:ext cx="2399897" cy="2258291"/>
            <a:chOff x="6386945" y="1565564"/>
            <a:chExt cx="2399897" cy="2258291"/>
          </a:xfrm>
        </p:grpSpPr>
        <p:sp>
          <p:nvSpPr>
            <p:cNvPr id="116" name="Прямоугольник 115">
              <a:hlinkClick r:id="rId6" action="ppaction://hlinksldjump"/>
            </p:cNvPr>
            <p:cNvSpPr/>
            <p:nvPr/>
          </p:nvSpPr>
          <p:spPr>
            <a:xfrm>
              <a:off x="7143768" y="1571612"/>
              <a:ext cx="1643074" cy="1214446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16">
              <a:hlinkClick r:id="rId6" action="ppaction://hlinksldjump"/>
            </p:cNvPr>
            <p:cNvSpPr/>
            <p:nvPr/>
          </p:nvSpPr>
          <p:spPr>
            <a:xfrm>
              <a:off x="6386945" y="1565564"/>
              <a:ext cx="775855" cy="2230581"/>
            </a:xfrm>
            <a:custGeom>
              <a:avLst/>
              <a:gdLst>
                <a:gd name="connsiteX0" fmla="*/ 762000 w 775855"/>
                <a:gd name="connsiteY0" fmla="*/ 0 h 2230581"/>
                <a:gd name="connsiteX1" fmla="*/ 0 w 775855"/>
                <a:gd name="connsiteY1" fmla="*/ 1066800 h 2230581"/>
                <a:gd name="connsiteX2" fmla="*/ 27710 w 775855"/>
                <a:gd name="connsiteY2" fmla="*/ 2230581 h 2230581"/>
                <a:gd name="connsiteX3" fmla="*/ 775855 w 775855"/>
                <a:gd name="connsiteY3" fmla="*/ 1205345 h 2230581"/>
                <a:gd name="connsiteX4" fmla="*/ 762000 w 775855"/>
                <a:gd name="connsiteY4" fmla="*/ 0 h 223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855" h="2230581">
                  <a:moveTo>
                    <a:pt x="762000" y="0"/>
                  </a:moveTo>
                  <a:lnTo>
                    <a:pt x="0" y="1066800"/>
                  </a:lnTo>
                  <a:lnTo>
                    <a:pt x="27710" y="2230581"/>
                  </a:lnTo>
                  <a:lnTo>
                    <a:pt x="775855" y="1205345"/>
                  </a:lnTo>
                  <a:lnTo>
                    <a:pt x="762000" y="0"/>
                  </a:lnTo>
                  <a:close/>
                </a:path>
              </a:pathLst>
            </a:custGeom>
            <a:blipFill>
              <a:blip r:embed="rId7"/>
              <a:tile tx="0" ty="0" sx="100000" sy="100000" flip="none" algn="tl"/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>
              <a:hlinkClick r:id="rId6" action="ppaction://hlinksldjump"/>
            </p:cNvPr>
            <p:cNvSpPr/>
            <p:nvPr/>
          </p:nvSpPr>
          <p:spPr>
            <a:xfrm>
              <a:off x="8143900" y="1785926"/>
              <a:ext cx="642942" cy="57150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2" name="Прямая соединительная линия 121">
              <a:hlinkClick r:id="rId6" action="ppaction://hlinksldjump"/>
            </p:cNvPr>
            <p:cNvCxnSpPr/>
            <p:nvPr/>
          </p:nvCxnSpPr>
          <p:spPr>
            <a:xfrm rot="5400000">
              <a:off x="8144694" y="2070884"/>
              <a:ext cx="571504" cy="1588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23" name="Полилиния 122">
              <a:hlinkClick r:id="rId6" action="ppaction://hlinksldjump"/>
            </p:cNvPr>
            <p:cNvSpPr/>
            <p:nvPr/>
          </p:nvSpPr>
          <p:spPr>
            <a:xfrm>
              <a:off x="6414655" y="2784764"/>
              <a:ext cx="2355272" cy="1039091"/>
            </a:xfrm>
            <a:custGeom>
              <a:avLst/>
              <a:gdLst>
                <a:gd name="connsiteX0" fmla="*/ 734290 w 2355272"/>
                <a:gd name="connsiteY0" fmla="*/ 0 h 1039091"/>
                <a:gd name="connsiteX1" fmla="*/ 0 w 2355272"/>
                <a:gd name="connsiteY1" fmla="*/ 1039091 h 1039091"/>
                <a:gd name="connsiteX2" fmla="*/ 1759527 w 2355272"/>
                <a:gd name="connsiteY2" fmla="*/ 1011381 h 1039091"/>
                <a:gd name="connsiteX3" fmla="*/ 2355272 w 2355272"/>
                <a:gd name="connsiteY3" fmla="*/ 0 h 1039091"/>
                <a:gd name="connsiteX4" fmla="*/ 734290 w 2355272"/>
                <a:gd name="connsiteY4" fmla="*/ 0 h 103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272" h="1039091">
                  <a:moveTo>
                    <a:pt x="734290" y="0"/>
                  </a:moveTo>
                  <a:lnTo>
                    <a:pt x="0" y="1039091"/>
                  </a:lnTo>
                  <a:lnTo>
                    <a:pt x="1759527" y="1011381"/>
                  </a:lnTo>
                  <a:lnTo>
                    <a:pt x="2355272" y="0"/>
                  </a:lnTo>
                  <a:lnTo>
                    <a:pt x="734290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>
              <a:hlinkClick r:id="rId6" action="ppaction://hlinksldjump"/>
            </p:cNvPr>
            <p:cNvSpPr/>
            <p:nvPr/>
          </p:nvSpPr>
          <p:spPr>
            <a:xfrm>
              <a:off x="6774873" y="1842655"/>
              <a:ext cx="554182" cy="526472"/>
            </a:xfrm>
            <a:custGeom>
              <a:avLst/>
              <a:gdLst>
                <a:gd name="connsiteX0" fmla="*/ 360218 w 554182"/>
                <a:gd name="connsiteY0" fmla="*/ 0 h 526472"/>
                <a:gd name="connsiteX1" fmla="*/ 0 w 554182"/>
                <a:gd name="connsiteY1" fmla="*/ 526472 h 526472"/>
                <a:gd name="connsiteX2" fmla="*/ 207818 w 554182"/>
                <a:gd name="connsiteY2" fmla="*/ 526472 h 526472"/>
                <a:gd name="connsiteX3" fmla="*/ 554182 w 554182"/>
                <a:gd name="connsiteY3" fmla="*/ 0 h 526472"/>
                <a:gd name="connsiteX4" fmla="*/ 360218 w 554182"/>
                <a:gd name="connsiteY4" fmla="*/ 0 h 52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182" h="526472">
                  <a:moveTo>
                    <a:pt x="360218" y="0"/>
                  </a:moveTo>
                  <a:lnTo>
                    <a:pt x="0" y="526472"/>
                  </a:lnTo>
                  <a:lnTo>
                    <a:pt x="207818" y="526472"/>
                  </a:lnTo>
                  <a:lnTo>
                    <a:pt x="554182" y="0"/>
                  </a:lnTo>
                  <a:lnTo>
                    <a:pt x="36021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>
              <a:hlinkClick r:id="rId6" action="ppaction://hlinksldjump"/>
            </p:cNvPr>
            <p:cNvSpPr/>
            <p:nvPr/>
          </p:nvSpPr>
          <p:spPr>
            <a:xfrm>
              <a:off x="6774873" y="2355273"/>
              <a:ext cx="207818" cy="1011382"/>
            </a:xfrm>
            <a:custGeom>
              <a:avLst/>
              <a:gdLst>
                <a:gd name="connsiteX0" fmla="*/ 0 w 207818"/>
                <a:gd name="connsiteY0" fmla="*/ 0 h 1011382"/>
                <a:gd name="connsiteX1" fmla="*/ 0 w 207818"/>
                <a:gd name="connsiteY1" fmla="*/ 1011382 h 1011382"/>
                <a:gd name="connsiteX2" fmla="*/ 180109 w 207818"/>
                <a:gd name="connsiteY2" fmla="*/ 1011382 h 1011382"/>
                <a:gd name="connsiteX3" fmla="*/ 207818 w 207818"/>
                <a:gd name="connsiteY3" fmla="*/ 13854 h 1011382"/>
                <a:gd name="connsiteX4" fmla="*/ 0 w 207818"/>
                <a:gd name="connsiteY4" fmla="*/ 0 h 101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818" h="1011382">
                  <a:moveTo>
                    <a:pt x="0" y="0"/>
                  </a:moveTo>
                  <a:lnTo>
                    <a:pt x="0" y="1011382"/>
                  </a:lnTo>
                  <a:lnTo>
                    <a:pt x="180109" y="1011382"/>
                  </a:lnTo>
                  <a:lnTo>
                    <a:pt x="207818" y="13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 125">
              <a:hlinkClick r:id="rId6" action="ppaction://hlinksldjump"/>
            </p:cNvPr>
            <p:cNvSpPr/>
            <p:nvPr/>
          </p:nvSpPr>
          <p:spPr>
            <a:xfrm>
              <a:off x="6968836" y="1842655"/>
              <a:ext cx="387928" cy="1524000"/>
            </a:xfrm>
            <a:custGeom>
              <a:avLst/>
              <a:gdLst>
                <a:gd name="connsiteX0" fmla="*/ 0 w 387928"/>
                <a:gd name="connsiteY0" fmla="*/ 1524000 h 1524000"/>
                <a:gd name="connsiteX1" fmla="*/ 387928 w 387928"/>
                <a:gd name="connsiteY1" fmla="*/ 928254 h 1524000"/>
                <a:gd name="connsiteX2" fmla="*/ 387928 w 387928"/>
                <a:gd name="connsiteY2" fmla="*/ 0 h 1524000"/>
                <a:gd name="connsiteX3" fmla="*/ 0 w 387928"/>
                <a:gd name="connsiteY3" fmla="*/ 554181 h 1524000"/>
                <a:gd name="connsiteX4" fmla="*/ 0 w 387928"/>
                <a:gd name="connsiteY4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928" h="1524000">
                  <a:moveTo>
                    <a:pt x="0" y="1524000"/>
                  </a:moveTo>
                  <a:lnTo>
                    <a:pt x="387928" y="928254"/>
                  </a:lnTo>
                  <a:lnTo>
                    <a:pt x="387928" y="0"/>
                  </a:lnTo>
                  <a:lnTo>
                    <a:pt x="0" y="554181"/>
                  </a:lnTo>
                  <a:lnTo>
                    <a:pt x="0" y="15240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8" name="Прямая соединительная линия 127">
              <a:hlinkClick r:id="rId6" action="ppaction://hlinksldjump"/>
            </p:cNvPr>
            <p:cNvCxnSpPr/>
            <p:nvPr/>
          </p:nvCxnSpPr>
          <p:spPr>
            <a:xfrm rot="5400000">
              <a:off x="6643702" y="2571744"/>
              <a:ext cx="1000132" cy="1588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30" name="Полилиния 129">
              <a:hlinkClick r:id="rId6" action="ppaction://hlinksldjump"/>
            </p:cNvPr>
            <p:cNvSpPr/>
            <p:nvPr/>
          </p:nvSpPr>
          <p:spPr>
            <a:xfrm>
              <a:off x="7716982" y="2590800"/>
              <a:ext cx="1066800" cy="775855"/>
            </a:xfrm>
            <a:custGeom>
              <a:avLst/>
              <a:gdLst>
                <a:gd name="connsiteX0" fmla="*/ 1066800 w 1066800"/>
                <a:gd name="connsiteY0" fmla="*/ 0 h 775855"/>
                <a:gd name="connsiteX1" fmla="*/ 568036 w 1066800"/>
                <a:gd name="connsiteY1" fmla="*/ 13855 h 775855"/>
                <a:gd name="connsiteX2" fmla="*/ 0 w 1066800"/>
                <a:gd name="connsiteY2" fmla="*/ 762000 h 775855"/>
                <a:gd name="connsiteX3" fmla="*/ 581891 w 1066800"/>
                <a:gd name="connsiteY3" fmla="*/ 775855 h 775855"/>
                <a:gd name="connsiteX4" fmla="*/ 1066800 w 1066800"/>
                <a:gd name="connsiteY4" fmla="*/ 0 h 77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00" h="775855">
                  <a:moveTo>
                    <a:pt x="1066800" y="0"/>
                  </a:moveTo>
                  <a:lnTo>
                    <a:pt x="568036" y="13855"/>
                  </a:lnTo>
                  <a:lnTo>
                    <a:pt x="0" y="762000"/>
                  </a:lnTo>
                  <a:lnTo>
                    <a:pt x="581891" y="775855"/>
                  </a:lnTo>
                  <a:lnTo>
                    <a:pt x="1066800" y="0"/>
                  </a:lnTo>
                  <a:close/>
                </a:path>
              </a:pathLst>
            </a:cu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рямоугольник 130">
              <a:hlinkClick r:id="rId6" action="ppaction://hlinksldjump"/>
            </p:cNvPr>
            <p:cNvSpPr/>
            <p:nvPr/>
          </p:nvSpPr>
          <p:spPr>
            <a:xfrm>
              <a:off x="7715272" y="3357562"/>
              <a:ext cx="571504" cy="214314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>
              <a:hlinkClick r:id="rId6" action="ppaction://hlinksldjump"/>
            </p:cNvPr>
            <p:cNvSpPr/>
            <p:nvPr/>
          </p:nvSpPr>
          <p:spPr>
            <a:xfrm>
              <a:off x="8298873" y="2590800"/>
              <a:ext cx="471054" cy="983673"/>
            </a:xfrm>
            <a:custGeom>
              <a:avLst/>
              <a:gdLst>
                <a:gd name="connsiteX0" fmla="*/ 0 w 471054"/>
                <a:gd name="connsiteY0" fmla="*/ 789709 h 983673"/>
                <a:gd name="connsiteX1" fmla="*/ 471054 w 471054"/>
                <a:gd name="connsiteY1" fmla="*/ 0 h 983673"/>
                <a:gd name="connsiteX2" fmla="*/ 471054 w 471054"/>
                <a:gd name="connsiteY2" fmla="*/ 180109 h 983673"/>
                <a:gd name="connsiteX3" fmla="*/ 0 w 471054"/>
                <a:gd name="connsiteY3" fmla="*/ 983673 h 983673"/>
                <a:gd name="connsiteX4" fmla="*/ 0 w 471054"/>
                <a:gd name="connsiteY4" fmla="*/ 789709 h 98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054" h="983673">
                  <a:moveTo>
                    <a:pt x="0" y="789709"/>
                  </a:moveTo>
                  <a:lnTo>
                    <a:pt x="471054" y="0"/>
                  </a:lnTo>
                  <a:lnTo>
                    <a:pt x="471054" y="180109"/>
                  </a:lnTo>
                  <a:lnTo>
                    <a:pt x="0" y="983673"/>
                  </a:lnTo>
                  <a:lnTo>
                    <a:pt x="0" y="789709"/>
                  </a:lnTo>
                  <a:close/>
                </a:path>
              </a:pathLst>
            </a:custGeom>
            <a:blipFill>
              <a:blip r:embed="rId9"/>
              <a:tile tx="0" ty="0" sx="100000" sy="100000" flip="none" algn="tl"/>
            </a:blip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Багетная рамка 132">
              <a:hlinkClick r:id="rId6" action="ppaction://hlinksldjump"/>
            </p:cNvPr>
            <p:cNvSpPr/>
            <p:nvPr/>
          </p:nvSpPr>
          <p:spPr>
            <a:xfrm>
              <a:off x="7500958" y="2071678"/>
              <a:ext cx="500066" cy="357190"/>
            </a:xfrm>
            <a:prstGeom prst="bevel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4687455" y="4429132"/>
            <a:ext cx="4456545" cy="2248343"/>
            <a:chOff x="4687455" y="4429132"/>
            <a:chExt cx="4456545" cy="2248343"/>
          </a:xfrm>
        </p:grpSpPr>
        <p:sp>
          <p:nvSpPr>
            <p:cNvPr id="138" name="Полилиния 137">
              <a:hlinkClick r:id="rId10" action="ppaction://hlinksldjump"/>
            </p:cNvPr>
            <p:cNvSpPr/>
            <p:nvPr/>
          </p:nvSpPr>
          <p:spPr>
            <a:xfrm>
              <a:off x="4687455" y="4948382"/>
              <a:ext cx="4334163" cy="1634836"/>
            </a:xfrm>
            <a:custGeom>
              <a:avLst/>
              <a:gdLst>
                <a:gd name="connsiteX0" fmla="*/ 300181 w 4334163"/>
                <a:gd name="connsiteY0" fmla="*/ 1050636 h 1634836"/>
                <a:gd name="connsiteX1" fmla="*/ 9236 w 4334163"/>
                <a:gd name="connsiteY1" fmla="*/ 842818 h 1634836"/>
                <a:gd name="connsiteX2" fmla="*/ 244763 w 4334163"/>
                <a:gd name="connsiteY2" fmla="*/ 482600 h 1634836"/>
                <a:gd name="connsiteX3" fmla="*/ 1062181 w 4334163"/>
                <a:gd name="connsiteY3" fmla="*/ 316345 h 1634836"/>
                <a:gd name="connsiteX4" fmla="*/ 1962727 w 4334163"/>
                <a:gd name="connsiteY4" fmla="*/ 94673 h 1634836"/>
                <a:gd name="connsiteX5" fmla="*/ 2627745 w 4334163"/>
                <a:gd name="connsiteY5" fmla="*/ 205509 h 1634836"/>
                <a:gd name="connsiteX6" fmla="*/ 3542145 w 4334163"/>
                <a:gd name="connsiteY6" fmla="*/ 80818 h 1634836"/>
                <a:gd name="connsiteX7" fmla="*/ 4234872 w 4334163"/>
                <a:gd name="connsiteY7" fmla="*/ 690418 h 1634836"/>
                <a:gd name="connsiteX8" fmla="*/ 4137890 w 4334163"/>
                <a:gd name="connsiteY8" fmla="*/ 1341582 h 1634836"/>
                <a:gd name="connsiteX9" fmla="*/ 3292763 w 4334163"/>
                <a:gd name="connsiteY9" fmla="*/ 1604818 h 1634836"/>
                <a:gd name="connsiteX10" fmla="*/ 1935018 w 4334163"/>
                <a:gd name="connsiteY10" fmla="*/ 1521691 h 1634836"/>
                <a:gd name="connsiteX11" fmla="*/ 1048327 w 4334163"/>
                <a:gd name="connsiteY11" fmla="*/ 1244600 h 1634836"/>
                <a:gd name="connsiteX12" fmla="*/ 300181 w 4334163"/>
                <a:gd name="connsiteY12" fmla="*/ 1050636 h 163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34163" h="1634836">
                  <a:moveTo>
                    <a:pt x="300181" y="1050636"/>
                  </a:moveTo>
                  <a:cubicBezTo>
                    <a:pt x="126999" y="983672"/>
                    <a:pt x="18472" y="937491"/>
                    <a:pt x="9236" y="842818"/>
                  </a:cubicBezTo>
                  <a:cubicBezTo>
                    <a:pt x="0" y="748145"/>
                    <a:pt x="69272" y="570346"/>
                    <a:pt x="244763" y="482600"/>
                  </a:cubicBezTo>
                  <a:cubicBezTo>
                    <a:pt x="420254" y="394855"/>
                    <a:pt x="775854" y="380999"/>
                    <a:pt x="1062181" y="316345"/>
                  </a:cubicBezTo>
                  <a:cubicBezTo>
                    <a:pt x="1348508" y="251691"/>
                    <a:pt x="1701800" y="113146"/>
                    <a:pt x="1962727" y="94673"/>
                  </a:cubicBezTo>
                  <a:cubicBezTo>
                    <a:pt x="2223654" y="76200"/>
                    <a:pt x="2364509" y="207818"/>
                    <a:pt x="2627745" y="205509"/>
                  </a:cubicBezTo>
                  <a:cubicBezTo>
                    <a:pt x="2890981" y="203200"/>
                    <a:pt x="3274291" y="0"/>
                    <a:pt x="3542145" y="80818"/>
                  </a:cubicBezTo>
                  <a:cubicBezTo>
                    <a:pt x="3809999" y="161636"/>
                    <a:pt x="4135581" y="480291"/>
                    <a:pt x="4234872" y="690418"/>
                  </a:cubicBezTo>
                  <a:cubicBezTo>
                    <a:pt x="4334163" y="900545"/>
                    <a:pt x="4294908" y="1189182"/>
                    <a:pt x="4137890" y="1341582"/>
                  </a:cubicBezTo>
                  <a:cubicBezTo>
                    <a:pt x="3980872" y="1493982"/>
                    <a:pt x="3659908" y="1574800"/>
                    <a:pt x="3292763" y="1604818"/>
                  </a:cubicBezTo>
                  <a:cubicBezTo>
                    <a:pt x="2925618" y="1634836"/>
                    <a:pt x="2309091" y="1581727"/>
                    <a:pt x="1935018" y="1521691"/>
                  </a:cubicBezTo>
                  <a:cubicBezTo>
                    <a:pt x="1560945" y="1461655"/>
                    <a:pt x="1327727" y="1325418"/>
                    <a:pt x="1048327" y="1244600"/>
                  </a:cubicBezTo>
                  <a:cubicBezTo>
                    <a:pt x="768927" y="1163782"/>
                    <a:pt x="473363" y="1117600"/>
                    <a:pt x="300181" y="1050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>
              <a:hlinkClick r:id="rId10" action="ppaction://hlinksldjump"/>
            </p:cNvPr>
            <p:cNvSpPr/>
            <p:nvPr/>
          </p:nvSpPr>
          <p:spPr>
            <a:xfrm>
              <a:off x="5214942" y="4857760"/>
              <a:ext cx="775854" cy="480291"/>
            </a:xfrm>
            <a:custGeom>
              <a:avLst/>
              <a:gdLst>
                <a:gd name="connsiteX0" fmla="*/ 207818 w 775854"/>
                <a:gd name="connsiteY0" fmla="*/ 445654 h 480291"/>
                <a:gd name="connsiteX1" fmla="*/ 0 w 775854"/>
                <a:gd name="connsiteY1" fmla="*/ 251690 h 480291"/>
                <a:gd name="connsiteX2" fmla="*/ 207818 w 775854"/>
                <a:gd name="connsiteY2" fmla="*/ 320963 h 480291"/>
                <a:gd name="connsiteX3" fmla="*/ 207818 w 775854"/>
                <a:gd name="connsiteY3" fmla="*/ 99290 h 480291"/>
                <a:gd name="connsiteX4" fmla="*/ 346364 w 775854"/>
                <a:gd name="connsiteY4" fmla="*/ 154709 h 480291"/>
                <a:gd name="connsiteX5" fmla="*/ 498764 w 775854"/>
                <a:gd name="connsiteY5" fmla="*/ 16163 h 480291"/>
                <a:gd name="connsiteX6" fmla="*/ 498764 w 775854"/>
                <a:gd name="connsiteY6" fmla="*/ 251690 h 480291"/>
                <a:gd name="connsiteX7" fmla="*/ 692727 w 775854"/>
                <a:gd name="connsiteY7" fmla="*/ 168563 h 480291"/>
                <a:gd name="connsiteX8" fmla="*/ 581891 w 775854"/>
                <a:gd name="connsiteY8" fmla="*/ 376381 h 480291"/>
                <a:gd name="connsiteX9" fmla="*/ 762000 w 775854"/>
                <a:gd name="connsiteY9" fmla="*/ 417945 h 480291"/>
                <a:gd name="connsiteX10" fmla="*/ 498764 w 775854"/>
                <a:gd name="connsiteY10" fmla="*/ 459509 h 480291"/>
                <a:gd name="connsiteX11" fmla="*/ 207818 w 775854"/>
                <a:gd name="connsiteY11" fmla="*/ 445654 h 48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5854" h="480291">
                  <a:moveTo>
                    <a:pt x="207818" y="445654"/>
                  </a:moveTo>
                  <a:cubicBezTo>
                    <a:pt x="124691" y="411018"/>
                    <a:pt x="0" y="272472"/>
                    <a:pt x="0" y="251690"/>
                  </a:cubicBezTo>
                  <a:cubicBezTo>
                    <a:pt x="0" y="230908"/>
                    <a:pt x="173182" y="346363"/>
                    <a:pt x="207818" y="320963"/>
                  </a:cubicBezTo>
                  <a:cubicBezTo>
                    <a:pt x="242454" y="295563"/>
                    <a:pt x="184727" y="126999"/>
                    <a:pt x="207818" y="99290"/>
                  </a:cubicBezTo>
                  <a:cubicBezTo>
                    <a:pt x="230909" y="71581"/>
                    <a:pt x="297873" y="168563"/>
                    <a:pt x="346364" y="154709"/>
                  </a:cubicBezTo>
                  <a:cubicBezTo>
                    <a:pt x="394855" y="140855"/>
                    <a:pt x="473364" y="0"/>
                    <a:pt x="498764" y="16163"/>
                  </a:cubicBezTo>
                  <a:cubicBezTo>
                    <a:pt x="524164" y="32326"/>
                    <a:pt x="466437" y="226290"/>
                    <a:pt x="498764" y="251690"/>
                  </a:cubicBezTo>
                  <a:cubicBezTo>
                    <a:pt x="531091" y="277090"/>
                    <a:pt x="678873" y="147781"/>
                    <a:pt x="692727" y="168563"/>
                  </a:cubicBezTo>
                  <a:cubicBezTo>
                    <a:pt x="706581" y="189345"/>
                    <a:pt x="570346" y="334817"/>
                    <a:pt x="581891" y="376381"/>
                  </a:cubicBezTo>
                  <a:cubicBezTo>
                    <a:pt x="593436" y="417945"/>
                    <a:pt x="775854" y="404090"/>
                    <a:pt x="762000" y="417945"/>
                  </a:cubicBezTo>
                  <a:cubicBezTo>
                    <a:pt x="748146" y="431800"/>
                    <a:pt x="593437" y="454891"/>
                    <a:pt x="498764" y="459509"/>
                  </a:cubicBezTo>
                  <a:cubicBezTo>
                    <a:pt x="404091" y="464127"/>
                    <a:pt x="290945" y="480291"/>
                    <a:pt x="207818" y="44565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Полилиния 139">
              <a:hlinkClick r:id="rId10" action="ppaction://hlinksldjump"/>
            </p:cNvPr>
            <p:cNvSpPr/>
            <p:nvPr/>
          </p:nvSpPr>
          <p:spPr>
            <a:xfrm rot="20153393">
              <a:off x="7739395" y="4600133"/>
              <a:ext cx="981931" cy="677571"/>
            </a:xfrm>
            <a:custGeom>
              <a:avLst/>
              <a:gdLst>
                <a:gd name="connsiteX0" fmla="*/ 207818 w 775854"/>
                <a:gd name="connsiteY0" fmla="*/ 445654 h 480291"/>
                <a:gd name="connsiteX1" fmla="*/ 0 w 775854"/>
                <a:gd name="connsiteY1" fmla="*/ 251690 h 480291"/>
                <a:gd name="connsiteX2" fmla="*/ 207818 w 775854"/>
                <a:gd name="connsiteY2" fmla="*/ 320963 h 480291"/>
                <a:gd name="connsiteX3" fmla="*/ 207818 w 775854"/>
                <a:gd name="connsiteY3" fmla="*/ 99290 h 480291"/>
                <a:gd name="connsiteX4" fmla="*/ 346364 w 775854"/>
                <a:gd name="connsiteY4" fmla="*/ 154709 h 480291"/>
                <a:gd name="connsiteX5" fmla="*/ 498764 w 775854"/>
                <a:gd name="connsiteY5" fmla="*/ 16163 h 480291"/>
                <a:gd name="connsiteX6" fmla="*/ 498764 w 775854"/>
                <a:gd name="connsiteY6" fmla="*/ 251690 h 480291"/>
                <a:gd name="connsiteX7" fmla="*/ 692727 w 775854"/>
                <a:gd name="connsiteY7" fmla="*/ 168563 h 480291"/>
                <a:gd name="connsiteX8" fmla="*/ 581891 w 775854"/>
                <a:gd name="connsiteY8" fmla="*/ 376381 h 480291"/>
                <a:gd name="connsiteX9" fmla="*/ 762000 w 775854"/>
                <a:gd name="connsiteY9" fmla="*/ 417945 h 480291"/>
                <a:gd name="connsiteX10" fmla="*/ 498764 w 775854"/>
                <a:gd name="connsiteY10" fmla="*/ 459509 h 480291"/>
                <a:gd name="connsiteX11" fmla="*/ 207818 w 775854"/>
                <a:gd name="connsiteY11" fmla="*/ 445654 h 48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5854" h="480291">
                  <a:moveTo>
                    <a:pt x="207818" y="445654"/>
                  </a:moveTo>
                  <a:cubicBezTo>
                    <a:pt x="124691" y="411018"/>
                    <a:pt x="0" y="272472"/>
                    <a:pt x="0" y="251690"/>
                  </a:cubicBezTo>
                  <a:cubicBezTo>
                    <a:pt x="0" y="230908"/>
                    <a:pt x="173182" y="346363"/>
                    <a:pt x="207818" y="320963"/>
                  </a:cubicBezTo>
                  <a:cubicBezTo>
                    <a:pt x="242454" y="295563"/>
                    <a:pt x="184727" y="126999"/>
                    <a:pt x="207818" y="99290"/>
                  </a:cubicBezTo>
                  <a:cubicBezTo>
                    <a:pt x="230909" y="71581"/>
                    <a:pt x="297873" y="168563"/>
                    <a:pt x="346364" y="154709"/>
                  </a:cubicBezTo>
                  <a:cubicBezTo>
                    <a:pt x="394855" y="140855"/>
                    <a:pt x="473364" y="0"/>
                    <a:pt x="498764" y="16163"/>
                  </a:cubicBezTo>
                  <a:cubicBezTo>
                    <a:pt x="524164" y="32326"/>
                    <a:pt x="466437" y="226290"/>
                    <a:pt x="498764" y="251690"/>
                  </a:cubicBezTo>
                  <a:cubicBezTo>
                    <a:pt x="531091" y="277090"/>
                    <a:pt x="678873" y="147781"/>
                    <a:pt x="692727" y="168563"/>
                  </a:cubicBezTo>
                  <a:cubicBezTo>
                    <a:pt x="706581" y="189345"/>
                    <a:pt x="570346" y="334817"/>
                    <a:pt x="581891" y="376381"/>
                  </a:cubicBezTo>
                  <a:cubicBezTo>
                    <a:pt x="593436" y="417945"/>
                    <a:pt x="775854" y="404090"/>
                    <a:pt x="762000" y="417945"/>
                  </a:cubicBezTo>
                  <a:cubicBezTo>
                    <a:pt x="748146" y="431800"/>
                    <a:pt x="593437" y="454891"/>
                    <a:pt x="498764" y="459509"/>
                  </a:cubicBezTo>
                  <a:cubicBezTo>
                    <a:pt x="404091" y="464127"/>
                    <a:pt x="290945" y="480291"/>
                    <a:pt x="207818" y="44565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олилиния 141">
              <a:hlinkClick r:id="rId10" action="ppaction://hlinksldjump"/>
            </p:cNvPr>
            <p:cNvSpPr/>
            <p:nvPr/>
          </p:nvSpPr>
          <p:spPr>
            <a:xfrm>
              <a:off x="6715140" y="4429132"/>
              <a:ext cx="595746" cy="748145"/>
            </a:xfrm>
            <a:custGeom>
              <a:avLst/>
              <a:gdLst>
                <a:gd name="connsiteX0" fmla="*/ 180110 w 595746"/>
                <a:gd name="connsiteY0" fmla="*/ 637309 h 748145"/>
                <a:gd name="connsiteX1" fmla="*/ 0 w 595746"/>
                <a:gd name="connsiteY1" fmla="*/ 180109 h 748145"/>
                <a:gd name="connsiteX2" fmla="*/ 221673 w 595746"/>
                <a:gd name="connsiteY2" fmla="*/ 429491 h 748145"/>
                <a:gd name="connsiteX3" fmla="*/ 249382 w 595746"/>
                <a:gd name="connsiteY3" fmla="*/ 0 h 748145"/>
                <a:gd name="connsiteX4" fmla="*/ 374073 w 595746"/>
                <a:gd name="connsiteY4" fmla="*/ 595745 h 748145"/>
                <a:gd name="connsiteX5" fmla="*/ 457200 w 595746"/>
                <a:gd name="connsiteY5" fmla="*/ 304800 h 748145"/>
                <a:gd name="connsiteX6" fmla="*/ 471055 w 595746"/>
                <a:gd name="connsiteY6" fmla="*/ 540327 h 748145"/>
                <a:gd name="connsiteX7" fmla="*/ 595746 w 595746"/>
                <a:gd name="connsiteY7" fmla="*/ 124691 h 748145"/>
                <a:gd name="connsiteX8" fmla="*/ 540328 w 595746"/>
                <a:gd name="connsiteY8" fmla="*/ 748145 h 748145"/>
                <a:gd name="connsiteX9" fmla="*/ 457200 w 595746"/>
                <a:gd name="connsiteY9" fmla="*/ 706581 h 748145"/>
                <a:gd name="connsiteX10" fmla="*/ 346364 w 595746"/>
                <a:gd name="connsiteY10" fmla="*/ 748145 h 748145"/>
                <a:gd name="connsiteX11" fmla="*/ 304800 w 595746"/>
                <a:gd name="connsiteY11" fmla="*/ 692727 h 748145"/>
                <a:gd name="connsiteX12" fmla="*/ 207819 w 595746"/>
                <a:gd name="connsiteY12" fmla="*/ 692727 h 748145"/>
                <a:gd name="connsiteX13" fmla="*/ 180110 w 595746"/>
                <a:gd name="connsiteY13" fmla="*/ 637309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5746" h="748145">
                  <a:moveTo>
                    <a:pt x="180110" y="637309"/>
                  </a:moveTo>
                  <a:lnTo>
                    <a:pt x="0" y="180109"/>
                  </a:lnTo>
                  <a:lnTo>
                    <a:pt x="221673" y="429491"/>
                  </a:lnTo>
                  <a:lnTo>
                    <a:pt x="249382" y="0"/>
                  </a:lnTo>
                  <a:lnTo>
                    <a:pt x="374073" y="595745"/>
                  </a:lnTo>
                  <a:lnTo>
                    <a:pt x="457200" y="304800"/>
                  </a:lnTo>
                  <a:lnTo>
                    <a:pt x="471055" y="540327"/>
                  </a:lnTo>
                  <a:lnTo>
                    <a:pt x="595746" y="124691"/>
                  </a:lnTo>
                  <a:lnTo>
                    <a:pt x="540328" y="748145"/>
                  </a:lnTo>
                  <a:lnTo>
                    <a:pt x="457200" y="706581"/>
                  </a:lnTo>
                  <a:lnTo>
                    <a:pt x="346364" y="748145"/>
                  </a:lnTo>
                  <a:lnTo>
                    <a:pt x="304800" y="692727"/>
                  </a:lnTo>
                  <a:lnTo>
                    <a:pt x="207819" y="692727"/>
                  </a:lnTo>
                  <a:lnTo>
                    <a:pt x="180110" y="6373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олилиния 143">
              <a:hlinkClick r:id="rId10" action="ppaction://hlinksldjump"/>
            </p:cNvPr>
            <p:cNvSpPr/>
            <p:nvPr/>
          </p:nvSpPr>
          <p:spPr>
            <a:xfrm flipH="1">
              <a:off x="8501058" y="5500702"/>
              <a:ext cx="642942" cy="962459"/>
            </a:xfrm>
            <a:custGeom>
              <a:avLst/>
              <a:gdLst>
                <a:gd name="connsiteX0" fmla="*/ 180110 w 595746"/>
                <a:gd name="connsiteY0" fmla="*/ 637309 h 748145"/>
                <a:gd name="connsiteX1" fmla="*/ 0 w 595746"/>
                <a:gd name="connsiteY1" fmla="*/ 180109 h 748145"/>
                <a:gd name="connsiteX2" fmla="*/ 221673 w 595746"/>
                <a:gd name="connsiteY2" fmla="*/ 429491 h 748145"/>
                <a:gd name="connsiteX3" fmla="*/ 249382 w 595746"/>
                <a:gd name="connsiteY3" fmla="*/ 0 h 748145"/>
                <a:gd name="connsiteX4" fmla="*/ 374073 w 595746"/>
                <a:gd name="connsiteY4" fmla="*/ 595745 h 748145"/>
                <a:gd name="connsiteX5" fmla="*/ 457200 w 595746"/>
                <a:gd name="connsiteY5" fmla="*/ 304800 h 748145"/>
                <a:gd name="connsiteX6" fmla="*/ 471055 w 595746"/>
                <a:gd name="connsiteY6" fmla="*/ 540327 h 748145"/>
                <a:gd name="connsiteX7" fmla="*/ 595746 w 595746"/>
                <a:gd name="connsiteY7" fmla="*/ 124691 h 748145"/>
                <a:gd name="connsiteX8" fmla="*/ 540328 w 595746"/>
                <a:gd name="connsiteY8" fmla="*/ 748145 h 748145"/>
                <a:gd name="connsiteX9" fmla="*/ 457200 w 595746"/>
                <a:gd name="connsiteY9" fmla="*/ 706581 h 748145"/>
                <a:gd name="connsiteX10" fmla="*/ 346364 w 595746"/>
                <a:gd name="connsiteY10" fmla="*/ 748145 h 748145"/>
                <a:gd name="connsiteX11" fmla="*/ 304800 w 595746"/>
                <a:gd name="connsiteY11" fmla="*/ 692727 h 748145"/>
                <a:gd name="connsiteX12" fmla="*/ 207819 w 595746"/>
                <a:gd name="connsiteY12" fmla="*/ 692727 h 748145"/>
                <a:gd name="connsiteX13" fmla="*/ 180110 w 595746"/>
                <a:gd name="connsiteY13" fmla="*/ 637309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5746" h="748145">
                  <a:moveTo>
                    <a:pt x="180110" y="637309"/>
                  </a:moveTo>
                  <a:lnTo>
                    <a:pt x="0" y="180109"/>
                  </a:lnTo>
                  <a:lnTo>
                    <a:pt x="221673" y="429491"/>
                  </a:lnTo>
                  <a:lnTo>
                    <a:pt x="249382" y="0"/>
                  </a:lnTo>
                  <a:lnTo>
                    <a:pt x="374073" y="595745"/>
                  </a:lnTo>
                  <a:lnTo>
                    <a:pt x="457200" y="304800"/>
                  </a:lnTo>
                  <a:lnTo>
                    <a:pt x="471055" y="540327"/>
                  </a:lnTo>
                  <a:lnTo>
                    <a:pt x="595746" y="124691"/>
                  </a:lnTo>
                  <a:lnTo>
                    <a:pt x="540328" y="748145"/>
                  </a:lnTo>
                  <a:lnTo>
                    <a:pt x="457200" y="706581"/>
                  </a:lnTo>
                  <a:lnTo>
                    <a:pt x="346364" y="748145"/>
                  </a:lnTo>
                  <a:lnTo>
                    <a:pt x="304800" y="692727"/>
                  </a:lnTo>
                  <a:lnTo>
                    <a:pt x="207819" y="692727"/>
                  </a:lnTo>
                  <a:lnTo>
                    <a:pt x="180110" y="6373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8" name="Группа 147"/>
            <p:cNvGrpSpPr/>
            <p:nvPr/>
          </p:nvGrpSpPr>
          <p:grpSpPr>
            <a:xfrm>
              <a:off x="6143636" y="5286388"/>
              <a:ext cx="714939" cy="519258"/>
              <a:chOff x="1999673" y="3020291"/>
              <a:chExt cx="1131454" cy="785091"/>
            </a:xfrm>
          </p:grpSpPr>
          <p:sp>
            <p:nvSpPr>
              <p:cNvPr id="145" name="Полилиния 144">
                <a:hlinkClick r:id="rId10" action="ppaction://hlinksldjump"/>
              </p:cNvPr>
              <p:cNvSpPr/>
              <p:nvPr/>
            </p:nvSpPr>
            <p:spPr>
              <a:xfrm>
                <a:off x="1999673" y="3020291"/>
                <a:ext cx="1131454" cy="785091"/>
              </a:xfrm>
              <a:custGeom>
                <a:avLst/>
                <a:gdLst>
                  <a:gd name="connsiteX0" fmla="*/ 272472 w 1131454"/>
                  <a:gd name="connsiteY0" fmla="*/ 0 h 785091"/>
                  <a:gd name="connsiteX1" fmla="*/ 120072 w 1131454"/>
                  <a:gd name="connsiteY1" fmla="*/ 110836 h 785091"/>
                  <a:gd name="connsiteX2" fmla="*/ 106218 w 1131454"/>
                  <a:gd name="connsiteY2" fmla="*/ 193964 h 785091"/>
                  <a:gd name="connsiteX3" fmla="*/ 9236 w 1131454"/>
                  <a:gd name="connsiteY3" fmla="*/ 277091 h 785091"/>
                  <a:gd name="connsiteX4" fmla="*/ 161636 w 1131454"/>
                  <a:gd name="connsiteY4" fmla="*/ 263236 h 785091"/>
                  <a:gd name="connsiteX5" fmla="*/ 286327 w 1131454"/>
                  <a:gd name="connsiteY5" fmla="*/ 290945 h 785091"/>
                  <a:gd name="connsiteX6" fmla="*/ 341745 w 1131454"/>
                  <a:gd name="connsiteY6" fmla="*/ 401782 h 785091"/>
                  <a:gd name="connsiteX7" fmla="*/ 286327 w 1131454"/>
                  <a:gd name="connsiteY7" fmla="*/ 526473 h 785091"/>
                  <a:gd name="connsiteX8" fmla="*/ 300182 w 1131454"/>
                  <a:gd name="connsiteY8" fmla="*/ 665018 h 785091"/>
                  <a:gd name="connsiteX9" fmla="*/ 480291 w 1131454"/>
                  <a:gd name="connsiteY9" fmla="*/ 748145 h 785091"/>
                  <a:gd name="connsiteX10" fmla="*/ 798945 w 1131454"/>
                  <a:gd name="connsiteY10" fmla="*/ 734291 h 785091"/>
                  <a:gd name="connsiteX11" fmla="*/ 1103745 w 1131454"/>
                  <a:gd name="connsiteY11" fmla="*/ 443345 h 785091"/>
                  <a:gd name="connsiteX12" fmla="*/ 965200 w 1131454"/>
                  <a:gd name="connsiteY12" fmla="*/ 457200 h 785091"/>
                  <a:gd name="connsiteX13" fmla="*/ 1076036 w 1131454"/>
                  <a:gd name="connsiteY13" fmla="*/ 332509 h 785091"/>
                  <a:gd name="connsiteX14" fmla="*/ 895927 w 1131454"/>
                  <a:gd name="connsiteY14" fmla="*/ 415636 h 785091"/>
                  <a:gd name="connsiteX15" fmla="*/ 549563 w 1131454"/>
                  <a:gd name="connsiteY15" fmla="*/ 387927 h 785091"/>
                  <a:gd name="connsiteX16" fmla="*/ 424872 w 1131454"/>
                  <a:gd name="connsiteY16" fmla="*/ 110836 h 785091"/>
                  <a:gd name="connsiteX17" fmla="*/ 272472 w 1131454"/>
                  <a:gd name="connsiteY17" fmla="*/ 0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31454" h="785091">
                    <a:moveTo>
                      <a:pt x="272472" y="0"/>
                    </a:moveTo>
                    <a:cubicBezTo>
                      <a:pt x="221672" y="0"/>
                      <a:pt x="147781" y="78509"/>
                      <a:pt x="120072" y="110836"/>
                    </a:cubicBezTo>
                    <a:cubicBezTo>
                      <a:pt x="92363" y="143163"/>
                      <a:pt x="124691" y="166255"/>
                      <a:pt x="106218" y="193964"/>
                    </a:cubicBezTo>
                    <a:cubicBezTo>
                      <a:pt x="87745" y="221673"/>
                      <a:pt x="0" y="265546"/>
                      <a:pt x="9236" y="277091"/>
                    </a:cubicBezTo>
                    <a:cubicBezTo>
                      <a:pt x="18472" y="288636"/>
                      <a:pt x="115454" y="260927"/>
                      <a:pt x="161636" y="263236"/>
                    </a:cubicBezTo>
                    <a:cubicBezTo>
                      <a:pt x="207818" y="265545"/>
                      <a:pt x="256309" y="267854"/>
                      <a:pt x="286327" y="290945"/>
                    </a:cubicBezTo>
                    <a:cubicBezTo>
                      <a:pt x="316345" y="314036"/>
                      <a:pt x="341745" y="362527"/>
                      <a:pt x="341745" y="401782"/>
                    </a:cubicBezTo>
                    <a:cubicBezTo>
                      <a:pt x="341745" y="441037"/>
                      <a:pt x="293254" y="482600"/>
                      <a:pt x="286327" y="526473"/>
                    </a:cubicBezTo>
                    <a:cubicBezTo>
                      <a:pt x="279400" y="570346"/>
                      <a:pt x="267855" y="628073"/>
                      <a:pt x="300182" y="665018"/>
                    </a:cubicBezTo>
                    <a:cubicBezTo>
                      <a:pt x="332509" y="701963"/>
                      <a:pt x="397164" y="736600"/>
                      <a:pt x="480291" y="748145"/>
                    </a:cubicBezTo>
                    <a:cubicBezTo>
                      <a:pt x="563418" y="759691"/>
                      <a:pt x="695036" y="785091"/>
                      <a:pt x="798945" y="734291"/>
                    </a:cubicBezTo>
                    <a:cubicBezTo>
                      <a:pt x="902854" y="683491"/>
                      <a:pt x="1076036" y="489527"/>
                      <a:pt x="1103745" y="443345"/>
                    </a:cubicBezTo>
                    <a:cubicBezTo>
                      <a:pt x="1131454" y="397163"/>
                      <a:pt x="969818" y="475673"/>
                      <a:pt x="965200" y="457200"/>
                    </a:cubicBezTo>
                    <a:cubicBezTo>
                      <a:pt x="960582" y="438727"/>
                      <a:pt x="1087581" y="339436"/>
                      <a:pt x="1076036" y="332509"/>
                    </a:cubicBezTo>
                    <a:cubicBezTo>
                      <a:pt x="1064491" y="325582"/>
                      <a:pt x="983673" y="406400"/>
                      <a:pt x="895927" y="415636"/>
                    </a:cubicBezTo>
                    <a:cubicBezTo>
                      <a:pt x="808182" y="424872"/>
                      <a:pt x="628072" y="438727"/>
                      <a:pt x="549563" y="387927"/>
                    </a:cubicBezTo>
                    <a:cubicBezTo>
                      <a:pt x="471054" y="337127"/>
                      <a:pt x="473363" y="177800"/>
                      <a:pt x="424872" y="110836"/>
                    </a:cubicBezTo>
                    <a:cubicBezTo>
                      <a:pt x="376381" y="43872"/>
                      <a:pt x="323272" y="0"/>
                      <a:pt x="27247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Полилиния 145">
                <a:hlinkClick r:id="rId10" action="ppaction://hlinksldjump"/>
              </p:cNvPr>
              <p:cNvSpPr/>
              <p:nvPr/>
            </p:nvSpPr>
            <p:spPr>
              <a:xfrm>
                <a:off x="2463800" y="3512128"/>
                <a:ext cx="447964" cy="217054"/>
              </a:xfrm>
              <a:custGeom>
                <a:avLst/>
                <a:gdLst>
                  <a:gd name="connsiteX0" fmla="*/ 57727 w 447964"/>
                  <a:gd name="connsiteY0" fmla="*/ 20781 h 217054"/>
                  <a:gd name="connsiteX1" fmla="*/ 376382 w 447964"/>
                  <a:gd name="connsiteY1" fmla="*/ 6927 h 217054"/>
                  <a:gd name="connsiteX2" fmla="*/ 348673 w 447964"/>
                  <a:gd name="connsiteY2" fmla="*/ 62345 h 217054"/>
                  <a:gd name="connsiteX3" fmla="*/ 431800 w 447964"/>
                  <a:gd name="connsiteY3" fmla="*/ 90054 h 217054"/>
                  <a:gd name="connsiteX4" fmla="*/ 251691 w 447964"/>
                  <a:gd name="connsiteY4" fmla="*/ 214745 h 217054"/>
                  <a:gd name="connsiteX5" fmla="*/ 30018 w 447964"/>
                  <a:gd name="connsiteY5" fmla="*/ 103908 h 217054"/>
                  <a:gd name="connsiteX6" fmla="*/ 57727 w 447964"/>
                  <a:gd name="connsiteY6" fmla="*/ 20781 h 21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964" h="217054">
                    <a:moveTo>
                      <a:pt x="57727" y="20781"/>
                    </a:moveTo>
                    <a:cubicBezTo>
                      <a:pt x="115454" y="4618"/>
                      <a:pt x="327891" y="0"/>
                      <a:pt x="376382" y="6927"/>
                    </a:cubicBezTo>
                    <a:cubicBezTo>
                      <a:pt x="424873" y="13854"/>
                      <a:pt x="339437" y="48491"/>
                      <a:pt x="348673" y="62345"/>
                    </a:cubicBezTo>
                    <a:cubicBezTo>
                      <a:pt x="357909" y="76200"/>
                      <a:pt x="447964" y="64654"/>
                      <a:pt x="431800" y="90054"/>
                    </a:cubicBezTo>
                    <a:cubicBezTo>
                      <a:pt x="415636" y="115454"/>
                      <a:pt x="318655" y="212436"/>
                      <a:pt x="251691" y="214745"/>
                    </a:cubicBezTo>
                    <a:cubicBezTo>
                      <a:pt x="184727" y="217054"/>
                      <a:pt x="60036" y="136235"/>
                      <a:pt x="30018" y="103908"/>
                    </a:cubicBezTo>
                    <a:cubicBezTo>
                      <a:pt x="0" y="71581"/>
                      <a:pt x="0" y="36944"/>
                      <a:pt x="57727" y="2078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>
                <a:off x="2214546" y="3143248"/>
                <a:ext cx="71438" cy="5714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9" name="Группа 148"/>
            <p:cNvGrpSpPr/>
            <p:nvPr/>
          </p:nvGrpSpPr>
          <p:grpSpPr>
            <a:xfrm>
              <a:off x="7143768" y="5357826"/>
              <a:ext cx="438711" cy="314468"/>
              <a:chOff x="1999673" y="3020291"/>
              <a:chExt cx="1131454" cy="785091"/>
            </a:xfrm>
          </p:grpSpPr>
          <p:sp>
            <p:nvSpPr>
              <p:cNvPr id="150" name="Полилиния 149">
                <a:hlinkClick r:id="rId10" action="ppaction://hlinksldjump"/>
              </p:cNvPr>
              <p:cNvSpPr/>
              <p:nvPr/>
            </p:nvSpPr>
            <p:spPr>
              <a:xfrm>
                <a:off x="1999673" y="3020291"/>
                <a:ext cx="1131454" cy="785091"/>
              </a:xfrm>
              <a:custGeom>
                <a:avLst/>
                <a:gdLst>
                  <a:gd name="connsiteX0" fmla="*/ 272472 w 1131454"/>
                  <a:gd name="connsiteY0" fmla="*/ 0 h 785091"/>
                  <a:gd name="connsiteX1" fmla="*/ 120072 w 1131454"/>
                  <a:gd name="connsiteY1" fmla="*/ 110836 h 785091"/>
                  <a:gd name="connsiteX2" fmla="*/ 106218 w 1131454"/>
                  <a:gd name="connsiteY2" fmla="*/ 193964 h 785091"/>
                  <a:gd name="connsiteX3" fmla="*/ 9236 w 1131454"/>
                  <a:gd name="connsiteY3" fmla="*/ 277091 h 785091"/>
                  <a:gd name="connsiteX4" fmla="*/ 161636 w 1131454"/>
                  <a:gd name="connsiteY4" fmla="*/ 263236 h 785091"/>
                  <a:gd name="connsiteX5" fmla="*/ 286327 w 1131454"/>
                  <a:gd name="connsiteY5" fmla="*/ 290945 h 785091"/>
                  <a:gd name="connsiteX6" fmla="*/ 341745 w 1131454"/>
                  <a:gd name="connsiteY6" fmla="*/ 401782 h 785091"/>
                  <a:gd name="connsiteX7" fmla="*/ 286327 w 1131454"/>
                  <a:gd name="connsiteY7" fmla="*/ 526473 h 785091"/>
                  <a:gd name="connsiteX8" fmla="*/ 300182 w 1131454"/>
                  <a:gd name="connsiteY8" fmla="*/ 665018 h 785091"/>
                  <a:gd name="connsiteX9" fmla="*/ 480291 w 1131454"/>
                  <a:gd name="connsiteY9" fmla="*/ 748145 h 785091"/>
                  <a:gd name="connsiteX10" fmla="*/ 798945 w 1131454"/>
                  <a:gd name="connsiteY10" fmla="*/ 734291 h 785091"/>
                  <a:gd name="connsiteX11" fmla="*/ 1103745 w 1131454"/>
                  <a:gd name="connsiteY11" fmla="*/ 443345 h 785091"/>
                  <a:gd name="connsiteX12" fmla="*/ 965200 w 1131454"/>
                  <a:gd name="connsiteY12" fmla="*/ 457200 h 785091"/>
                  <a:gd name="connsiteX13" fmla="*/ 1076036 w 1131454"/>
                  <a:gd name="connsiteY13" fmla="*/ 332509 h 785091"/>
                  <a:gd name="connsiteX14" fmla="*/ 895927 w 1131454"/>
                  <a:gd name="connsiteY14" fmla="*/ 415636 h 785091"/>
                  <a:gd name="connsiteX15" fmla="*/ 549563 w 1131454"/>
                  <a:gd name="connsiteY15" fmla="*/ 387927 h 785091"/>
                  <a:gd name="connsiteX16" fmla="*/ 424872 w 1131454"/>
                  <a:gd name="connsiteY16" fmla="*/ 110836 h 785091"/>
                  <a:gd name="connsiteX17" fmla="*/ 272472 w 1131454"/>
                  <a:gd name="connsiteY17" fmla="*/ 0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31454" h="785091">
                    <a:moveTo>
                      <a:pt x="272472" y="0"/>
                    </a:moveTo>
                    <a:cubicBezTo>
                      <a:pt x="221672" y="0"/>
                      <a:pt x="147781" y="78509"/>
                      <a:pt x="120072" y="110836"/>
                    </a:cubicBezTo>
                    <a:cubicBezTo>
                      <a:pt x="92363" y="143163"/>
                      <a:pt x="124691" y="166255"/>
                      <a:pt x="106218" y="193964"/>
                    </a:cubicBezTo>
                    <a:cubicBezTo>
                      <a:pt x="87745" y="221673"/>
                      <a:pt x="0" y="265546"/>
                      <a:pt x="9236" y="277091"/>
                    </a:cubicBezTo>
                    <a:cubicBezTo>
                      <a:pt x="18472" y="288636"/>
                      <a:pt x="115454" y="260927"/>
                      <a:pt x="161636" y="263236"/>
                    </a:cubicBezTo>
                    <a:cubicBezTo>
                      <a:pt x="207818" y="265545"/>
                      <a:pt x="256309" y="267854"/>
                      <a:pt x="286327" y="290945"/>
                    </a:cubicBezTo>
                    <a:cubicBezTo>
                      <a:pt x="316345" y="314036"/>
                      <a:pt x="341745" y="362527"/>
                      <a:pt x="341745" y="401782"/>
                    </a:cubicBezTo>
                    <a:cubicBezTo>
                      <a:pt x="341745" y="441037"/>
                      <a:pt x="293254" y="482600"/>
                      <a:pt x="286327" y="526473"/>
                    </a:cubicBezTo>
                    <a:cubicBezTo>
                      <a:pt x="279400" y="570346"/>
                      <a:pt x="267855" y="628073"/>
                      <a:pt x="300182" y="665018"/>
                    </a:cubicBezTo>
                    <a:cubicBezTo>
                      <a:pt x="332509" y="701963"/>
                      <a:pt x="397164" y="736600"/>
                      <a:pt x="480291" y="748145"/>
                    </a:cubicBezTo>
                    <a:cubicBezTo>
                      <a:pt x="563418" y="759691"/>
                      <a:pt x="695036" y="785091"/>
                      <a:pt x="798945" y="734291"/>
                    </a:cubicBezTo>
                    <a:cubicBezTo>
                      <a:pt x="902854" y="683491"/>
                      <a:pt x="1076036" y="489527"/>
                      <a:pt x="1103745" y="443345"/>
                    </a:cubicBezTo>
                    <a:cubicBezTo>
                      <a:pt x="1131454" y="397163"/>
                      <a:pt x="969818" y="475673"/>
                      <a:pt x="965200" y="457200"/>
                    </a:cubicBezTo>
                    <a:cubicBezTo>
                      <a:pt x="960582" y="438727"/>
                      <a:pt x="1087581" y="339436"/>
                      <a:pt x="1076036" y="332509"/>
                    </a:cubicBezTo>
                    <a:cubicBezTo>
                      <a:pt x="1064491" y="325582"/>
                      <a:pt x="983673" y="406400"/>
                      <a:pt x="895927" y="415636"/>
                    </a:cubicBezTo>
                    <a:cubicBezTo>
                      <a:pt x="808182" y="424872"/>
                      <a:pt x="628072" y="438727"/>
                      <a:pt x="549563" y="387927"/>
                    </a:cubicBezTo>
                    <a:cubicBezTo>
                      <a:pt x="471054" y="337127"/>
                      <a:pt x="473363" y="177800"/>
                      <a:pt x="424872" y="110836"/>
                    </a:cubicBezTo>
                    <a:cubicBezTo>
                      <a:pt x="376381" y="43872"/>
                      <a:pt x="323272" y="0"/>
                      <a:pt x="27247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Полилиния 150">
                <a:hlinkClick r:id="rId10" action="ppaction://hlinksldjump"/>
              </p:cNvPr>
              <p:cNvSpPr/>
              <p:nvPr/>
            </p:nvSpPr>
            <p:spPr>
              <a:xfrm>
                <a:off x="2463800" y="3512128"/>
                <a:ext cx="447964" cy="217054"/>
              </a:xfrm>
              <a:custGeom>
                <a:avLst/>
                <a:gdLst>
                  <a:gd name="connsiteX0" fmla="*/ 57727 w 447964"/>
                  <a:gd name="connsiteY0" fmla="*/ 20781 h 217054"/>
                  <a:gd name="connsiteX1" fmla="*/ 376382 w 447964"/>
                  <a:gd name="connsiteY1" fmla="*/ 6927 h 217054"/>
                  <a:gd name="connsiteX2" fmla="*/ 348673 w 447964"/>
                  <a:gd name="connsiteY2" fmla="*/ 62345 h 217054"/>
                  <a:gd name="connsiteX3" fmla="*/ 431800 w 447964"/>
                  <a:gd name="connsiteY3" fmla="*/ 90054 h 217054"/>
                  <a:gd name="connsiteX4" fmla="*/ 251691 w 447964"/>
                  <a:gd name="connsiteY4" fmla="*/ 214745 h 217054"/>
                  <a:gd name="connsiteX5" fmla="*/ 30018 w 447964"/>
                  <a:gd name="connsiteY5" fmla="*/ 103908 h 217054"/>
                  <a:gd name="connsiteX6" fmla="*/ 57727 w 447964"/>
                  <a:gd name="connsiteY6" fmla="*/ 20781 h 21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964" h="217054">
                    <a:moveTo>
                      <a:pt x="57727" y="20781"/>
                    </a:moveTo>
                    <a:cubicBezTo>
                      <a:pt x="115454" y="4618"/>
                      <a:pt x="327891" y="0"/>
                      <a:pt x="376382" y="6927"/>
                    </a:cubicBezTo>
                    <a:cubicBezTo>
                      <a:pt x="424873" y="13854"/>
                      <a:pt x="339437" y="48491"/>
                      <a:pt x="348673" y="62345"/>
                    </a:cubicBezTo>
                    <a:cubicBezTo>
                      <a:pt x="357909" y="76200"/>
                      <a:pt x="447964" y="64654"/>
                      <a:pt x="431800" y="90054"/>
                    </a:cubicBezTo>
                    <a:cubicBezTo>
                      <a:pt x="415636" y="115454"/>
                      <a:pt x="318655" y="212436"/>
                      <a:pt x="251691" y="214745"/>
                    </a:cubicBezTo>
                    <a:cubicBezTo>
                      <a:pt x="184727" y="217054"/>
                      <a:pt x="60036" y="136235"/>
                      <a:pt x="30018" y="103908"/>
                    </a:cubicBezTo>
                    <a:cubicBezTo>
                      <a:pt x="0" y="71581"/>
                      <a:pt x="0" y="36944"/>
                      <a:pt x="57727" y="2078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>
                <a:off x="2214546" y="3143248"/>
                <a:ext cx="71438" cy="5714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3" name="Группа 152"/>
            <p:cNvGrpSpPr/>
            <p:nvPr/>
          </p:nvGrpSpPr>
          <p:grpSpPr>
            <a:xfrm flipH="1">
              <a:off x="7143768" y="5929330"/>
              <a:ext cx="438152" cy="395430"/>
              <a:chOff x="1999673" y="3020291"/>
              <a:chExt cx="1131454" cy="785091"/>
            </a:xfrm>
          </p:grpSpPr>
          <p:sp>
            <p:nvSpPr>
              <p:cNvPr id="154" name="Полилиния 153">
                <a:hlinkClick r:id="rId10" action="ppaction://hlinksldjump"/>
              </p:cNvPr>
              <p:cNvSpPr/>
              <p:nvPr/>
            </p:nvSpPr>
            <p:spPr>
              <a:xfrm>
                <a:off x="1999673" y="3020291"/>
                <a:ext cx="1131454" cy="785091"/>
              </a:xfrm>
              <a:custGeom>
                <a:avLst/>
                <a:gdLst>
                  <a:gd name="connsiteX0" fmla="*/ 272472 w 1131454"/>
                  <a:gd name="connsiteY0" fmla="*/ 0 h 785091"/>
                  <a:gd name="connsiteX1" fmla="*/ 120072 w 1131454"/>
                  <a:gd name="connsiteY1" fmla="*/ 110836 h 785091"/>
                  <a:gd name="connsiteX2" fmla="*/ 106218 w 1131454"/>
                  <a:gd name="connsiteY2" fmla="*/ 193964 h 785091"/>
                  <a:gd name="connsiteX3" fmla="*/ 9236 w 1131454"/>
                  <a:gd name="connsiteY3" fmla="*/ 277091 h 785091"/>
                  <a:gd name="connsiteX4" fmla="*/ 161636 w 1131454"/>
                  <a:gd name="connsiteY4" fmla="*/ 263236 h 785091"/>
                  <a:gd name="connsiteX5" fmla="*/ 286327 w 1131454"/>
                  <a:gd name="connsiteY5" fmla="*/ 290945 h 785091"/>
                  <a:gd name="connsiteX6" fmla="*/ 341745 w 1131454"/>
                  <a:gd name="connsiteY6" fmla="*/ 401782 h 785091"/>
                  <a:gd name="connsiteX7" fmla="*/ 286327 w 1131454"/>
                  <a:gd name="connsiteY7" fmla="*/ 526473 h 785091"/>
                  <a:gd name="connsiteX8" fmla="*/ 300182 w 1131454"/>
                  <a:gd name="connsiteY8" fmla="*/ 665018 h 785091"/>
                  <a:gd name="connsiteX9" fmla="*/ 480291 w 1131454"/>
                  <a:gd name="connsiteY9" fmla="*/ 748145 h 785091"/>
                  <a:gd name="connsiteX10" fmla="*/ 798945 w 1131454"/>
                  <a:gd name="connsiteY10" fmla="*/ 734291 h 785091"/>
                  <a:gd name="connsiteX11" fmla="*/ 1103745 w 1131454"/>
                  <a:gd name="connsiteY11" fmla="*/ 443345 h 785091"/>
                  <a:gd name="connsiteX12" fmla="*/ 965200 w 1131454"/>
                  <a:gd name="connsiteY12" fmla="*/ 457200 h 785091"/>
                  <a:gd name="connsiteX13" fmla="*/ 1076036 w 1131454"/>
                  <a:gd name="connsiteY13" fmla="*/ 332509 h 785091"/>
                  <a:gd name="connsiteX14" fmla="*/ 895927 w 1131454"/>
                  <a:gd name="connsiteY14" fmla="*/ 415636 h 785091"/>
                  <a:gd name="connsiteX15" fmla="*/ 549563 w 1131454"/>
                  <a:gd name="connsiteY15" fmla="*/ 387927 h 785091"/>
                  <a:gd name="connsiteX16" fmla="*/ 424872 w 1131454"/>
                  <a:gd name="connsiteY16" fmla="*/ 110836 h 785091"/>
                  <a:gd name="connsiteX17" fmla="*/ 272472 w 1131454"/>
                  <a:gd name="connsiteY17" fmla="*/ 0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31454" h="785091">
                    <a:moveTo>
                      <a:pt x="272472" y="0"/>
                    </a:moveTo>
                    <a:cubicBezTo>
                      <a:pt x="221672" y="0"/>
                      <a:pt x="147781" y="78509"/>
                      <a:pt x="120072" y="110836"/>
                    </a:cubicBezTo>
                    <a:cubicBezTo>
                      <a:pt x="92363" y="143163"/>
                      <a:pt x="124691" y="166255"/>
                      <a:pt x="106218" y="193964"/>
                    </a:cubicBezTo>
                    <a:cubicBezTo>
                      <a:pt x="87745" y="221673"/>
                      <a:pt x="0" y="265546"/>
                      <a:pt x="9236" y="277091"/>
                    </a:cubicBezTo>
                    <a:cubicBezTo>
                      <a:pt x="18472" y="288636"/>
                      <a:pt x="115454" y="260927"/>
                      <a:pt x="161636" y="263236"/>
                    </a:cubicBezTo>
                    <a:cubicBezTo>
                      <a:pt x="207818" y="265545"/>
                      <a:pt x="256309" y="267854"/>
                      <a:pt x="286327" y="290945"/>
                    </a:cubicBezTo>
                    <a:cubicBezTo>
                      <a:pt x="316345" y="314036"/>
                      <a:pt x="341745" y="362527"/>
                      <a:pt x="341745" y="401782"/>
                    </a:cubicBezTo>
                    <a:cubicBezTo>
                      <a:pt x="341745" y="441037"/>
                      <a:pt x="293254" y="482600"/>
                      <a:pt x="286327" y="526473"/>
                    </a:cubicBezTo>
                    <a:cubicBezTo>
                      <a:pt x="279400" y="570346"/>
                      <a:pt x="267855" y="628073"/>
                      <a:pt x="300182" y="665018"/>
                    </a:cubicBezTo>
                    <a:cubicBezTo>
                      <a:pt x="332509" y="701963"/>
                      <a:pt x="397164" y="736600"/>
                      <a:pt x="480291" y="748145"/>
                    </a:cubicBezTo>
                    <a:cubicBezTo>
                      <a:pt x="563418" y="759691"/>
                      <a:pt x="695036" y="785091"/>
                      <a:pt x="798945" y="734291"/>
                    </a:cubicBezTo>
                    <a:cubicBezTo>
                      <a:pt x="902854" y="683491"/>
                      <a:pt x="1076036" y="489527"/>
                      <a:pt x="1103745" y="443345"/>
                    </a:cubicBezTo>
                    <a:cubicBezTo>
                      <a:pt x="1131454" y="397163"/>
                      <a:pt x="969818" y="475673"/>
                      <a:pt x="965200" y="457200"/>
                    </a:cubicBezTo>
                    <a:cubicBezTo>
                      <a:pt x="960582" y="438727"/>
                      <a:pt x="1087581" y="339436"/>
                      <a:pt x="1076036" y="332509"/>
                    </a:cubicBezTo>
                    <a:cubicBezTo>
                      <a:pt x="1064491" y="325582"/>
                      <a:pt x="983673" y="406400"/>
                      <a:pt x="895927" y="415636"/>
                    </a:cubicBezTo>
                    <a:cubicBezTo>
                      <a:pt x="808182" y="424872"/>
                      <a:pt x="628072" y="438727"/>
                      <a:pt x="549563" y="387927"/>
                    </a:cubicBezTo>
                    <a:cubicBezTo>
                      <a:pt x="471054" y="337127"/>
                      <a:pt x="473363" y="177800"/>
                      <a:pt x="424872" y="110836"/>
                    </a:cubicBezTo>
                    <a:cubicBezTo>
                      <a:pt x="376381" y="43872"/>
                      <a:pt x="323272" y="0"/>
                      <a:pt x="27247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Полилиния 154">
                <a:hlinkClick r:id="rId10" action="ppaction://hlinksldjump"/>
              </p:cNvPr>
              <p:cNvSpPr/>
              <p:nvPr/>
            </p:nvSpPr>
            <p:spPr>
              <a:xfrm>
                <a:off x="2463800" y="3512128"/>
                <a:ext cx="447964" cy="217054"/>
              </a:xfrm>
              <a:custGeom>
                <a:avLst/>
                <a:gdLst>
                  <a:gd name="connsiteX0" fmla="*/ 57727 w 447964"/>
                  <a:gd name="connsiteY0" fmla="*/ 20781 h 217054"/>
                  <a:gd name="connsiteX1" fmla="*/ 376382 w 447964"/>
                  <a:gd name="connsiteY1" fmla="*/ 6927 h 217054"/>
                  <a:gd name="connsiteX2" fmla="*/ 348673 w 447964"/>
                  <a:gd name="connsiteY2" fmla="*/ 62345 h 217054"/>
                  <a:gd name="connsiteX3" fmla="*/ 431800 w 447964"/>
                  <a:gd name="connsiteY3" fmla="*/ 90054 h 217054"/>
                  <a:gd name="connsiteX4" fmla="*/ 251691 w 447964"/>
                  <a:gd name="connsiteY4" fmla="*/ 214745 h 217054"/>
                  <a:gd name="connsiteX5" fmla="*/ 30018 w 447964"/>
                  <a:gd name="connsiteY5" fmla="*/ 103908 h 217054"/>
                  <a:gd name="connsiteX6" fmla="*/ 57727 w 447964"/>
                  <a:gd name="connsiteY6" fmla="*/ 20781 h 21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964" h="217054">
                    <a:moveTo>
                      <a:pt x="57727" y="20781"/>
                    </a:moveTo>
                    <a:cubicBezTo>
                      <a:pt x="115454" y="4618"/>
                      <a:pt x="327891" y="0"/>
                      <a:pt x="376382" y="6927"/>
                    </a:cubicBezTo>
                    <a:cubicBezTo>
                      <a:pt x="424873" y="13854"/>
                      <a:pt x="339437" y="48491"/>
                      <a:pt x="348673" y="62345"/>
                    </a:cubicBezTo>
                    <a:cubicBezTo>
                      <a:pt x="357909" y="76200"/>
                      <a:pt x="447964" y="64654"/>
                      <a:pt x="431800" y="90054"/>
                    </a:cubicBezTo>
                    <a:cubicBezTo>
                      <a:pt x="415636" y="115454"/>
                      <a:pt x="318655" y="212436"/>
                      <a:pt x="251691" y="214745"/>
                    </a:cubicBezTo>
                    <a:cubicBezTo>
                      <a:pt x="184727" y="217054"/>
                      <a:pt x="60036" y="136235"/>
                      <a:pt x="30018" y="103908"/>
                    </a:cubicBezTo>
                    <a:cubicBezTo>
                      <a:pt x="0" y="71581"/>
                      <a:pt x="0" y="36944"/>
                      <a:pt x="57727" y="2078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2214546" y="3143248"/>
                <a:ext cx="71438" cy="5714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7" name="Группа 156"/>
            <p:cNvGrpSpPr/>
            <p:nvPr/>
          </p:nvGrpSpPr>
          <p:grpSpPr>
            <a:xfrm>
              <a:off x="8072462" y="6000768"/>
              <a:ext cx="438711" cy="314468"/>
              <a:chOff x="1999673" y="3020291"/>
              <a:chExt cx="1131454" cy="785091"/>
            </a:xfrm>
          </p:grpSpPr>
          <p:sp>
            <p:nvSpPr>
              <p:cNvPr id="158" name="Полилиния 157">
                <a:hlinkClick r:id="rId10" action="ppaction://hlinksldjump"/>
              </p:cNvPr>
              <p:cNvSpPr/>
              <p:nvPr/>
            </p:nvSpPr>
            <p:spPr>
              <a:xfrm>
                <a:off x="1999673" y="3020291"/>
                <a:ext cx="1131454" cy="785091"/>
              </a:xfrm>
              <a:custGeom>
                <a:avLst/>
                <a:gdLst>
                  <a:gd name="connsiteX0" fmla="*/ 272472 w 1131454"/>
                  <a:gd name="connsiteY0" fmla="*/ 0 h 785091"/>
                  <a:gd name="connsiteX1" fmla="*/ 120072 w 1131454"/>
                  <a:gd name="connsiteY1" fmla="*/ 110836 h 785091"/>
                  <a:gd name="connsiteX2" fmla="*/ 106218 w 1131454"/>
                  <a:gd name="connsiteY2" fmla="*/ 193964 h 785091"/>
                  <a:gd name="connsiteX3" fmla="*/ 9236 w 1131454"/>
                  <a:gd name="connsiteY3" fmla="*/ 277091 h 785091"/>
                  <a:gd name="connsiteX4" fmla="*/ 161636 w 1131454"/>
                  <a:gd name="connsiteY4" fmla="*/ 263236 h 785091"/>
                  <a:gd name="connsiteX5" fmla="*/ 286327 w 1131454"/>
                  <a:gd name="connsiteY5" fmla="*/ 290945 h 785091"/>
                  <a:gd name="connsiteX6" fmla="*/ 341745 w 1131454"/>
                  <a:gd name="connsiteY6" fmla="*/ 401782 h 785091"/>
                  <a:gd name="connsiteX7" fmla="*/ 286327 w 1131454"/>
                  <a:gd name="connsiteY7" fmla="*/ 526473 h 785091"/>
                  <a:gd name="connsiteX8" fmla="*/ 300182 w 1131454"/>
                  <a:gd name="connsiteY8" fmla="*/ 665018 h 785091"/>
                  <a:gd name="connsiteX9" fmla="*/ 480291 w 1131454"/>
                  <a:gd name="connsiteY9" fmla="*/ 748145 h 785091"/>
                  <a:gd name="connsiteX10" fmla="*/ 798945 w 1131454"/>
                  <a:gd name="connsiteY10" fmla="*/ 734291 h 785091"/>
                  <a:gd name="connsiteX11" fmla="*/ 1103745 w 1131454"/>
                  <a:gd name="connsiteY11" fmla="*/ 443345 h 785091"/>
                  <a:gd name="connsiteX12" fmla="*/ 965200 w 1131454"/>
                  <a:gd name="connsiteY12" fmla="*/ 457200 h 785091"/>
                  <a:gd name="connsiteX13" fmla="*/ 1076036 w 1131454"/>
                  <a:gd name="connsiteY13" fmla="*/ 332509 h 785091"/>
                  <a:gd name="connsiteX14" fmla="*/ 895927 w 1131454"/>
                  <a:gd name="connsiteY14" fmla="*/ 415636 h 785091"/>
                  <a:gd name="connsiteX15" fmla="*/ 549563 w 1131454"/>
                  <a:gd name="connsiteY15" fmla="*/ 387927 h 785091"/>
                  <a:gd name="connsiteX16" fmla="*/ 424872 w 1131454"/>
                  <a:gd name="connsiteY16" fmla="*/ 110836 h 785091"/>
                  <a:gd name="connsiteX17" fmla="*/ 272472 w 1131454"/>
                  <a:gd name="connsiteY17" fmla="*/ 0 h 78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31454" h="785091">
                    <a:moveTo>
                      <a:pt x="272472" y="0"/>
                    </a:moveTo>
                    <a:cubicBezTo>
                      <a:pt x="221672" y="0"/>
                      <a:pt x="147781" y="78509"/>
                      <a:pt x="120072" y="110836"/>
                    </a:cubicBezTo>
                    <a:cubicBezTo>
                      <a:pt x="92363" y="143163"/>
                      <a:pt x="124691" y="166255"/>
                      <a:pt x="106218" y="193964"/>
                    </a:cubicBezTo>
                    <a:cubicBezTo>
                      <a:pt x="87745" y="221673"/>
                      <a:pt x="0" y="265546"/>
                      <a:pt x="9236" y="277091"/>
                    </a:cubicBezTo>
                    <a:cubicBezTo>
                      <a:pt x="18472" y="288636"/>
                      <a:pt x="115454" y="260927"/>
                      <a:pt x="161636" y="263236"/>
                    </a:cubicBezTo>
                    <a:cubicBezTo>
                      <a:pt x="207818" y="265545"/>
                      <a:pt x="256309" y="267854"/>
                      <a:pt x="286327" y="290945"/>
                    </a:cubicBezTo>
                    <a:cubicBezTo>
                      <a:pt x="316345" y="314036"/>
                      <a:pt x="341745" y="362527"/>
                      <a:pt x="341745" y="401782"/>
                    </a:cubicBezTo>
                    <a:cubicBezTo>
                      <a:pt x="341745" y="441037"/>
                      <a:pt x="293254" y="482600"/>
                      <a:pt x="286327" y="526473"/>
                    </a:cubicBezTo>
                    <a:cubicBezTo>
                      <a:pt x="279400" y="570346"/>
                      <a:pt x="267855" y="628073"/>
                      <a:pt x="300182" y="665018"/>
                    </a:cubicBezTo>
                    <a:cubicBezTo>
                      <a:pt x="332509" y="701963"/>
                      <a:pt x="397164" y="736600"/>
                      <a:pt x="480291" y="748145"/>
                    </a:cubicBezTo>
                    <a:cubicBezTo>
                      <a:pt x="563418" y="759691"/>
                      <a:pt x="695036" y="785091"/>
                      <a:pt x="798945" y="734291"/>
                    </a:cubicBezTo>
                    <a:cubicBezTo>
                      <a:pt x="902854" y="683491"/>
                      <a:pt x="1076036" y="489527"/>
                      <a:pt x="1103745" y="443345"/>
                    </a:cubicBezTo>
                    <a:cubicBezTo>
                      <a:pt x="1131454" y="397163"/>
                      <a:pt x="969818" y="475673"/>
                      <a:pt x="965200" y="457200"/>
                    </a:cubicBezTo>
                    <a:cubicBezTo>
                      <a:pt x="960582" y="438727"/>
                      <a:pt x="1087581" y="339436"/>
                      <a:pt x="1076036" y="332509"/>
                    </a:cubicBezTo>
                    <a:cubicBezTo>
                      <a:pt x="1064491" y="325582"/>
                      <a:pt x="983673" y="406400"/>
                      <a:pt x="895927" y="415636"/>
                    </a:cubicBezTo>
                    <a:cubicBezTo>
                      <a:pt x="808182" y="424872"/>
                      <a:pt x="628072" y="438727"/>
                      <a:pt x="549563" y="387927"/>
                    </a:cubicBezTo>
                    <a:cubicBezTo>
                      <a:pt x="471054" y="337127"/>
                      <a:pt x="473363" y="177800"/>
                      <a:pt x="424872" y="110836"/>
                    </a:cubicBezTo>
                    <a:cubicBezTo>
                      <a:pt x="376381" y="43872"/>
                      <a:pt x="323272" y="0"/>
                      <a:pt x="27247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Полилиния 158"/>
              <p:cNvSpPr/>
              <p:nvPr/>
            </p:nvSpPr>
            <p:spPr>
              <a:xfrm>
                <a:off x="2463800" y="3512128"/>
                <a:ext cx="447964" cy="217054"/>
              </a:xfrm>
              <a:custGeom>
                <a:avLst/>
                <a:gdLst>
                  <a:gd name="connsiteX0" fmla="*/ 57727 w 447964"/>
                  <a:gd name="connsiteY0" fmla="*/ 20781 h 217054"/>
                  <a:gd name="connsiteX1" fmla="*/ 376382 w 447964"/>
                  <a:gd name="connsiteY1" fmla="*/ 6927 h 217054"/>
                  <a:gd name="connsiteX2" fmla="*/ 348673 w 447964"/>
                  <a:gd name="connsiteY2" fmla="*/ 62345 h 217054"/>
                  <a:gd name="connsiteX3" fmla="*/ 431800 w 447964"/>
                  <a:gd name="connsiteY3" fmla="*/ 90054 h 217054"/>
                  <a:gd name="connsiteX4" fmla="*/ 251691 w 447964"/>
                  <a:gd name="connsiteY4" fmla="*/ 214745 h 217054"/>
                  <a:gd name="connsiteX5" fmla="*/ 30018 w 447964"/>
                  <a:gd name="connsiteY5" fmla="*/ 103908 h 217054"/>
                  <a:gd name="connsiteX6" fmla="*/ 57727 w 447964"/>
                  <a:gd name="connsiteY6" fmla="*/ 20781 h 21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964" h="217054">
                    <a:moveTo>
                      <a:pt x="57727" y="20781"/>
                    </a:moveTo>
                    <a:cubicBezTo>
                      <a:pt x="115454" y="4618"/>
                      <a:pt x="327891" y="0"/>
                      <a:pt x="376382" y="6927"/>
                    </a:cubicBezTo>
                    <a:cubicBezTo>
                      <a:pt x="424873" y="13854"/>
                      <a:pt x="339437" y="48491"/>
                      <a:pt x="348673" y="62345"/>
                    </a:cubicBezTo>
                    <a:cubicBezTo>
                      <a:pt x="357909" y="76200"/>
                      <a:pt x="447964" y="64654"/>
                      <a:pt x="431800" y="90054"/>
                    </a:cubicBezTo>
                    <a:cubicBezTo>
                      <a:pt x="415636" y="115454"/>
                      <a:pt x="318655" y="212436"/>
                      <a:pt x="251691" y="214745"/>
                    </a:cubicBezTo>
                    <a:cubicBezTo>
                      <a:pt x="184727" y="217054"/>
                      <a:pt x="60036" y="136235"/>
                      <a:pt x="30018" y="103908"/>
                    </a:cubicBezTo>
                    <a:cubicBezTo>
                      <a:pt x="0" y="71581"/>
                      <a:pt x="0" y="36944"/>
                      <a:pt x="57727" y="2078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>
                <a:off x="2214546" y="3143248"/>
                <a:ext cx="71438" cy="5714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1" name="Полилиния 140">
              <a:hlinkClick r:id="rId10" action="ppaction://hlinksldjump"/>
            </p:cNvPr>
            <p:cNvSpPr/>
            <p:nvPr/>
          </p:nvSpPr>
          <p:spPr>
            <a:xfrm flipH="1">
              <a:off x="7858148" y="6072206"/>
              <a:ext cx="1089771" cy="463257"/>
            </a:xfrm>
            <a:custGeom>
              <a:avLst/>
              <a:gdLst>
                <a:gd name="connsiteX0" fmla="*/ 207818 w 775854"/>
                <a:gd name="connsiteY0" fmla="*/ 445654 h 480291"/>
                <a:gd name="connsiteX1" fmla="*/ 0 w 775854"/>
                <a:gd name="connsiteY1" fmla="*/ 251690 h 480291"/>
                <a:gd name="connsiteX2" fmla="*/ 207818 w 775854"/>
                <a:gd name="connsiteY2" fmla="*/ 320963 h 480291"/>
                <a:gd name="connsiteX3" fmla="*/ 207818 w 775854"/>
                <a:gd name="connsiteY3" fmla="*/ 99290 h 480291"/>
                <a:gd name="connsiteX4" fmla="*/ 346364 w 775854"/>
                <a:gd name="connsiteY4" fmla="*/ 154709 h 480291"/>
                <a:gd name="connsiteX5" fmla="*/ 498764 w 775854"/>
                <a:gd name="connsiteY5" fmla="*/ 16163 h 480291"/>
                <a:gd name="connsiteX6" fmla="*/ 498764 w 775854"/>
                <a:gd name="connsiteY6" fmla="*/ 251690 h 480291"/>
                <a:gd name="connsiteX7" fmla="*/ 692727 w 775854"/>
                <a:gd name="connsiteY7" fmla="*/ 168563 h 480291"/>
                <a:gd name="connsiteX8" fmla="*/ 581891 w 775854"/>
                <a:gd name="connsiteY8" fmla="*/ 376381 h 480291"/>
                <a:gd name="connsiteX9" fmla="*/ 762000 w 775854"/>
                <a:gd name="connsiteY9" fmla="*/ 417945 h 480291"/>
                <a:gd name="connsiteX10" fmla="*/ 498764 w 775854"/>
                <a:gd name="connsiteY10" fmla="*/ 459509 h 480291"/>
                <a:gd name="connsiteX11" fmla="*/ 207818 w 775854"/>
                <a:gd name="connsiteY11" fmla="*/ 445654 h 48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5854" h="480291">
                  <a:moveTo>
                    <a:pt x="207818" y="445654"/>
                  </a:moveTo>
                  <a:cubicBezTo>
                    <a:pt x="124691" y="411018"/>
                    <a:pt x="0" y="272472"/>
                    <a:pt x="0" y="251690"/>
                  </a:cubicBezTo>
                  <a:cubicBezTo>
                    <a:pt x="0" y="230908"/>
                    <a:pt x="173182" y="346363"/>
                    <a:pt x="207818" y="320963"/>
                  </a:cubicBezTo>
                  <a:cubicBezTo>
                    <a:pt x="242454" y="295563"/>
                    <a:pt x="184727" y="126999"/>
                    <a:pt x="207818" y="99290"/>
                  </a:cubicBezTo>
                  <a:cubicBezTo>
                    <a:pt x="230909" y="71581"/>
                    <a:pt x="297873" y="168563"/>
                    <a:pt x="346364" y="154709"/>
                  </a:cubicBezTo>
                  <a:cubicBezTo>
                    <a:pt x="394855" y="140855"/>
                    <a:pt x="473364" y="0"/>
                    <a:pt x="498764" y="16163"/>
                  </a:cubicBezTo>
                  <a:cubicBezTo>
                    <a:pt x="524164" y="32326"/>
                    <a:pt x="466437" y="226290"/>
                    <a:pt x="498764" y="251690"/>
                  </a:cubicBezTo>
                  <a:cubicBezTo>
                    <a:pt x="531091" y="277090"/>
                    <a:pt x="678873" y="147781"/>
                    <a:pt x="692727" y="168563"/>
                  </a:cubicBezTo>
                  <a:cubicBezTo>
                    <a:pt x="706581" y="189345"/>
                    <a:pt x="570346" y="334817"/>
                    <a:pt x="581891" y="376381"/>
                  </a:cubicBezTo>
                  <a:cubicBezTo>
                    <a:pt x="593436" y="417945"/>
                    <a:pt x="775854" y="404090"/>
                    <a:pt x="762000" y="417945"/>
                  </a:cubicBezTo>
                  <a:cubicBezTo>
                    <a:pt x="748146" y="431800"/>
                    <a:pt x="593437" y="454891"/>
                    <a:pt x="498764" y="459509"/>
                  </a:cubicBezTo>
                  <a:cubicBezTo>
                    <a:pt x="404091" y="464127"/>
                    <a:pt x="290945" y="480291"/>
                    <a:pt x="207818" y="44565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142">
              <a:hlinkClick r:id="rId10" action="ppaction://hlinksldjump"/>
            </p:cNvPr>
            <p:cNvSpPr/>
            <p:nvPr/>
          </p:nvSpPr>
          <p:spPr>
            <a:xfrm flipH="1">
              <a:off x="7286644" y="5715016"/>
              <a:ext cx="642942" cy="962459"/>
            </a:xfrm>
            <a:custGeom>
              <a:avLst/>
              <a:gdLst>
                <a:gd name="connsiteX0" fmla="*/ 180110 w 595746"/>
                <a:gd name="connsiteY0" fmla="*/ 637309 h 748145"/>
                <a:gd name="connsiteX1" fmla="*/ 0 w 595746"/>
                <a:gd name="connsiteY1" fmla="*/ 180109 h 748145"/>
                <a:gd name="connsiteX2" fmla="*/ 221673 w 595746"/>
                <a:gd name="connsiteY2" fmla="*/ 429491 h 748145"/>
                <a:gd name="connsiteX3" fmla="*/ 249382 w 595746"/>
                <a:gd name="connsiteY3" fmla="*/ 0 h 748145"/>
                <a:gd name="connsiteX4" fmla="*/ 374073 w 595746"/>
                <a:gd name="connsiteY4" fmla="*/ 595745 h 748145"/>
                <a:gd name="connsiteX5" fmla="*/ 457200 w 595746"/>
                <a:gd name="connsiteY5" fmla="*/ 304800 h 748145"/>
                <a:gd name="connsiteX6" fmla="*/ 471055 w 595746"/>
                <a:gd name="connsiteY6" fmla="*/ 540327 h 748145"/>
                <a:gd name="connsiteX7" fmla="*/ 595746 w 595746"/>
                <a:gd name="connsiteY7" fmla="*/ 124691 h 748145"/>
                <a:gd name="connsiteX8" fmla="*/ 540328 w 595746"/>
                <a:gd name="connsiteY8" fmla="*/ 748145 h 748145"/>
                <a:gd name="connsiteX9" fmla="*/ 457200 w 595746"/>
                <a:gd name="connsiteY9" fmla="*/ 706581 h 748145"/>
                <a:gd name="connsiteX10" fmla="*/ 346364 w 595746"/>
                <a:gd name="connsiteY10" fmla="*/ 748145 h 748145"/>
                <a:gd name="connsiteX11" fmla="*/ 304800 w 595746"/>
                <a:gd name="connsiteY11" fmla="*/ 692727 h 748145"/>
                <a:gd name="connsiteX12" fmla="*/ 207819 w 595746"/>
                <a:gd name="connsiteY12" fmla="*/ 692727 h 748145"/>
                <a:gd name="connsiteX13" fmla="*/ 180110 w 595746"/>
                <a:gd name="connsiteY13" fmla="*/ 637309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5746" h="748145">
                  <a:moveTo>
                    <a:pt x="180110" y="637309"/>
                  </a:moveTo>
                  <a:lnTo>
                    <a:pt x="0" y="180109"/>
                  </a:lnTo>
                  <a:lnTo>
                    <a:pt x="221673" y="429491"/>
                  </a:lnTo>
                  <a:lnTo>
                    <a:pt x="249382" y="0"/>
                  </a:lnTo>
                  <a:lnTo>
                    <a:pt x="374073" y="595745"/>
                  </a:lnTo>
                  <a:lnTo>
                    <a:pt x="457200" y="304800"/>
                  </a:lnTo>
                  <a:lnTo>
                    <a:pt x="471055" y="540327"/>
                  </a:lnTo>
                  <a:lnTo>
                    <a:pt x="595746" y="124691"/>
                  </a:lnTo>
                  <a:lnTo>
                    <a:pt x="540328" y="748145"/>
                  </a:lnTo>
                  <a:lnTo>
                    <a:pt x="457200" y="706581"/>
                  </a:lnTo>
                  <a:lnTo>
                    <a:pt x="346364" y="748145"/>
                  </a:lnTo>
                  <a:lnTo>
                    <a:pt x="304800" y="692727"/>
                  </a:lnTo>
                  <a:lnTo>
                    <a:pt x="207819" y="692727"/>
                  </a:lnTo>
                  <a:lnTo>
                    <a:pt x="180110" y="63730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4" name="Прямоугольник 163"/>
          <p:cNvSpPr/>
          <p:nvPr/>
        </p:nvSpPr>
        <p:spPr>
          <a:xfrm>
            <a:off x="285720" y="3643314"/>
            <a:ext cx="85725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Минутки безопасности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5" name="Прямоугольник 164">
            <a:hlinkClick r:id="rId4" action="ppaction://hlinksldjump"/>
          </p:cNvPr>
          <p:cNvSpPr/>
          <p:nvPr/>
        </p:nvSpPr>
        <p:spPr>
          <a:xfrm>
            <a:off x="0" y="2571744"/>
            <a:ext cx="22818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лесу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6" name="Прямоугольник 165">
            <a:hlinkClick r:id="rId2" action="ppaction://hlinksldjump"/>
          </p:cNvPr>
          <p:cNvSpPr/>
          <p:nvPr/>
        </p:nvSpPr>
        <p:spPr>
          <a:xfrm>
            <a:off x="2714612" y="1571612"/>
            <a:ext cx="3071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городе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7" name="Прямоугольник 166">
            <a:hlinkClick r:id="rId6" action="ppaction://hlinksldjump"/>
          </p:cNvPr>
          <p:cNvSpPr/>
          <p:nvPr/>
        </p:nvSpPr>
        <p:spPr>
          <a:xfrm>
            <a:off x="4214811" y="2928934"/>
            <a:ext cx="22145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Дома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8" name="Прямоугольник 167">
            <a:hlinkClick r:id="rId10" action="ppaction://hlinksldjump"/>
          </p:cNvPr>
          <p:cNvSpPr/>
          <p:nvPr/>
        </p:nvSpPr>
        <p:spPr>
          <a:xfrm>
            <a:off x="2000232" y="5934670"/>
            <a:ext cx="41434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 водоёмах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0" name="Рисунок 169" descr="2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538" y="4429132"/>
            <a:ext cx="1000132" cy="1646559"/>
          </a:xfrm>
          <a:prstGeom prst="rect">
            <a:avLst/>
          </a:prstGeom>
        </p:spPr>
      </p:pic>
      <p:sp>
        <p:nvSpPr>
          <p:cNvPr id="171" name="Овальная выноска 170"/>
          <p:cNvSpPr/>
          <p:nvPr/>
        </p:nvSpPr>
        <p:spPr>
          <a:xfrm>
            <a:off x="1071538" y="2571744"/>
            <a:ext cx="2714644" cy="164307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</a:rPr>
              <a:t>С какими минутками будем знакомиться?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63" name="TextBox 162">
            <a:hlinkClick r:id="" action="ppaction://hlinkshowjump?jump=endshow"/>
          </p:cNvPr>
          <p:cNvSpPr txBox="1"/>
          <p:nvPr/>
        </p:nvSpPr>
        <p:spPr>
          <a:xfrm>
            <a:off x="7107032" y="6488668"/>
            <a:ext cx="189212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Завершить показ</a:t>
            </a:r>
            <a:endParaRPr lang="ru-RU" b="1" dirty="0"/>
          </a:p>
        </p:txBody>
      </p:sp>
      <p:sp>
        <p:nvSpPr>
          <p:cNvPr id="172" name="Прямоугольник 171">
            <a:hlinkClick r:id="rId12" action="ppaction://hlinksldjump"/>
          </p:cNvPr>
          <p:cNvSpPr/>
          <p:nvPr/>
        </p:nvSpPr>
        <p:spPr>
          <a:xfrm>
            <a:off x="285720" y="6215082"/>
            <a:ext cx="14287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Автор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3" name="Прямоугольник 172">
            <a:hlinkClick r:id="rId13" action="ppaction://hlinksldjump"/>
          </p:cNvPr>
          <p:cNvSpPr/>
          <p:nvPr/>
        </p:nvSpPr>
        <p:spPr>
          <a:xfrm>
            <a:off x="6413169" y="928670"/>
            <a:ext cx="2730831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soft" dir="tl">
              <a:rot lat="0" lon="0" rev="0"/>
            </a:lightRig>
          </a:scene3d>
          <a:sp3d contourW="12700">
            <a:contourClr>
              <a:schemeClr val="tx1"/>
            </a:contourClr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4" name="Прямоугольник 173">
            <a:hlinkClick r:id="rId14" action="ppaction://hlinksldjump"/>
          </p:cNvPr>
          <p:cNvSpPr/>
          <p:nvPr/>
        </p:nvSpPr>
        <p:spPr>
          <a:xfrm>
            <a:off x="6715140" y="0"/>
            <a:ext cx="2428860" cy="830997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soft" dir="tl">
              <a:rot lat="0" lon="0" rev="0"/>
            </a:lightRig>
          </a:scene3d>
          <a:sp3d contourW="12700">
            <a:contourClr>
              <a:schemeClr val="tx1"/>
            </a:contourClr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Тренируем память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4" grpId="0"/>
      <p:bldP spid="164" grpId="1"/>
      <p:bldP spid="165" grpId="0"/>
      <p:bldP spid="166" grpId="0"/>
      <p:bldP spid="167" grpId="0"/>
      <p:bldP spid="168" grpId="0"/>
      <p:bldP spid="171" grpId="0" animBg="1"/>
      <p:bldP spid="172" grpId="0"/>
      <p:bldP spid="172" grpId="1"/>
      <p:bldP spid="173" grpId="0" animBg="1"/>
      <p:bldP spid="1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496"/>
            <a:ext cx="9144000" cy="40005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52"/>
          <p:cNvGrpSpPr/>
          <p:nvPr/>
        </p:nvGrpSpPr>
        <p:grpSpPr>
          <a:xfrm flipH="1">
            <a:off x="5572132" y="4429132"/>
            <a:ext cx="3357554" cy="1990980"/>
            <a:chOff x="2979174" y="4424568"/>
            <a:chExt cx="3165649" cy="1990980"/>
          </a:xfrm>
        </p:grpSpPr>
        <p:sp>
          <p:nvSpPr>
            <p:cNvPr id="54" name="Полилиния 53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олилиния 14"/>
          <p:cNvSpPr/>
          <p:nvPr/>
        </p:nvSpPr>
        <p:spPr>
          <a:xfrm>
            <a:off x="-29497" y="0"/>
            <a:ext cx="9173497" cy="3214686"/>
          </a:xfrm>
          <a:custGeom>
            <a:avLst/>
            <a:gdLst>
              <a:gd name="connsiteX0" fmla="*/ 44245 w 9173497"/>
              <a:gd name="connsiteY0" fmla="*/ 2949677 h 3067665"/>
              <a:gd name="connsiteX1" fmla="*/ 1179871 w 9173497"/>
              <a:gd name="connsiteY1" fmla="*/ 2949677 h 3067665"/>
              <a:gd name="connsiteX2" fmla="*/ 1268362 w 9173497"/>
              <a:gd name="connsiteY2" fmla="*/ 2964426 h 3067665"/>
              <a:gd name="connsiteX3" fmla="*/ 1415845 w 9173497"/>
              <a:gd name="connsiteY3" fmla="*/ 2979174 h 3067665"/>
              <a:gd name="connsiteX4" fmla="*/ 1460091 w 9173497"/>
              <a:gd name="connsiteY4" fmla="*/ 2993923 h 3067665"/>
              <a:gd name="connsiteX5" fmla="*/ 1563329 w 9173497"/>
              <a:gd name="connsiteY5" fmla="*/ 3038168 h 3067665"/>
              <a:gd name="connsiteX6" fmla="*/ 1622323 w 9173497"/>
              <a:gd name="connsiteY6" fmla="*/ 3052916 h 3067665"/>
              <a:gd name="connsiteX7" fmla="*/ 2168013 w 9173497"/>
              <a:gd name="connsiteY7" fmla="*/ 3067665 h 3067665"/>
              <a:gd name="connsiteX8" fmla="*/ 2905432 w 9173497"/>
              <a:gd name="connsiteY8" fmla="*/ 3052916 h 3067665"/>
              <a:gd name="connsiteX9" fmla="*/ 3097162 w 9173497"/>
              <a:gd name="connsiteY9" fmla="*/ 3008671 h 3067665"/>
              <a:gd name="connsiteX10" fmla="*/ 3215149 w 9173497"/>
              <a:gd name="connsiteY10" fmla="*/ 2993923 h 3067665"/>
              <a:gd name="connsiteX11" fmla="*/ 3288891 w 9173497"/>
              <a:gd name="connsiteY11" fmla="*/ 2964426 h 3067665"/>
              <a:gd name="connsiteX12" fmla="*/ 3377381 w 9173497"/>
              <a:gd name="connsiteY12" fmla="*/ 2934929 h 3067665"/>
              <a:gd name="connsiteX13" fmla="*/ 3436374 w 9173497"/>
              <a:gd name="connsiteY13" fmla="*/ 2905432 h 3067665"/>
              <a:gd name="connsiteX14" fmla="*/ 3524865 w 9173497"/>
              <a:gd name="connsiteY14" fmla="*/ 2875935 h 3067665"/>
              <a:gd name="connsiteX15" fmla="*/ 3583858 w 9173497"/>
              <a:gd name="connsiteY15" fmla="*/ 2846439 h 3067665"/>
              <a:gd name="connsiteX16" fmla="*/ 3731342 w 9173497"/>
              <a:gd name="connsiteY16" fmla="*/ 2802194 h 3067665"/>
              <a:gd name="connsiteX17" fmla="*/ 3775587 w 9173497"/>
              <a:gd name="connsiteY17" fmla="*/ 2772697 h 3067665"/>
              <a:gd name="connsiteX18" fmla="*/ 3864078 w 9173497"/>
              <a:gd name="connsiteY18" fmla="*/ 2743200 h 3067665"/>
              <a:gd name="connsiteX19" fmla="*/ 4173794 w 9173497"/>
              <a:gd name="connsiteY19" fmla="*/ 2757948 h 3067665"/>
              <a:gd name="connsiteX20" fmla="*/ 4232787 w 9173497"/>
              <a:gd name="connsiteY20" fmla="*/ 2772697 h 3067665"/>
              <a:gd name="connsiteX21" fmla="*/ 4321278 w 9173497"/>
              <a:gd name="connsiteY21" fmla="*/ 2787445 h 3067665"/>
              <a:gd name="connsiteX22" fmla="*/ 4734232 w 9173497"/>
              <a:gd name="connsiteY22" fmla="*/ 2802194 h 3067665"/>
              <a:gd name="connsiteX23" fmla="*/ 5117691 w 9173497"/>
              <a:gd name="connsiteY23" fmla="*/ 2831690 h 3067665"/>
              <a:gd name="connsiteX24" fmla="*/ 5869858 w 9173497"/>
              <a:gd name="connsiteY24" fmla="*/ 2861187 h 3067665"/>
              <a:gd name="connsiteX25" fmla="*/ 6017342 w 9173497"/>
              <a:gd name="connsiteY25" fmla="*/ 2920181 h 3067665"/>
              <a:gd name="connsiteX26" fmla="*/ 6061587 w 9173497"/>
              <a:gd name="connsiteY26" fmla="*/ 2949677 h 3067665"/>
              <a:gd name="connsiteX27" fmla="*/ 6194323 w 9173497"/>
              <a:gd name="connsiteY27" fmla="*/ 2993923 h 3067665"/>
              <a:gd name="connsiteX28" fmla="*/ 6297562 w 9173497"/>
              <a:gd name="connsiteY28" fmla="*/ 3023419 h 3067665"/>
              <a:gd name="connsiteX29" fmla="*/ 6371303 w 9173497"/>
              <a:gd name="connsiteY29" fmla="*/ 3038168 h 3067665"/>
              <a:gd name="connsiteX30" fmla="*/ 6518787 w 9173497"/>
              <a:gd name="connsiteY30" fmla="*/ 3067665 h 3067665"/>
              <a:gd name="connsiteX31" fmla="*/ 7787149 w 9173497"/>
              <a:gd name="connsiteY31" fmla="*/ 3038168 h 3067665"/>
              <a:gd name="connsiteX32" fmla="*/ 8067368 w 9173497"/>
              <a:gd name="connsiteY32" fmla="*/ 3008671 h 3067665"/>
              <a:gd name="connsiteX33" fmla="*/ 8745794 w 9173497"/>
              <a:gd name="connsiteY33" fmla="*/ 2993923 h 3067665"/>
              <a:gd name="connsiteX34" fmla="*/ 8790039 w 9173497"/>
              <a:gd name="connsiteY34" fmla="*/ 2964426 h 3067665"/>
              <a:gd name="connsiteX35" fmla="*/ 8937523 w 9173497"/>
              <a:gd name="connsiteY35" fmla="*/ 2979174 h 3067665"/>
              <a:gd name="connsiteX36" fmla="*/ 8981768 w 9173497"/>
              <a:gd name="connsiteY36" fmla="*/ 2993923 h 3067665"/>
              <a:gd name="connsiteX37" fmla="*/ 9173497 w 9173497"/>
              <a:gd name="connsiteY37" fmla="*/ 2993923 h 3067665"/>
              <a:gd name="connsiteX38" fmla="*/ 9158749 w 9173497"/>
              <a:gd name="connsiteY38" fmla="*/ 0 h 3067665"/>
              <a:gd name="connsiteX39" fmla="*/ 0 w 9173497"/>
              <a:gd name="connsiteY39" fmla="*/ 14748 h 3067665"/>
              <a:gd name="connsiteX40" fmla="*/ 44245 w 9173497"/>
              <a:gd name="connsiteY40" fmla="*/ 2949677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73497" h="3067665">
                <a:moveTo>
                  <a:pt x="44245" y="2949677"/>
                </a:moveTo>
                <a:cubicBezTo>
                  <a:pt x="518090" y="2910191"/>
                  <a:pt x="278744" y="2924293"/>
                  <a:pt x="1179871" y="2949677"/>
                </a:cubicBezTo>
                <a:cubicBezTo>
                  <a:pt x="1209763" y="2950519"/>
                  <a:pt x="1238689" y="2960717"/>
                  <a:pt x="1268362" y="2964426"/>
                </a:cubicBezTo>
                <a:cubicBezTo>
                  <a:pt x="1317387" y="2970554"/>
                  <a:pt x="1366684" y="2974258"/>
                  <a:pt x="1415845" y="2979174"/>
                </a:cubicBezTo>
                <a:cubicBezTo>
                  <a:pt x="1430594" y="2984090"/>
                  <a:pt x="1445802" y="2987799"/>
                  <a:pt x="1460091" y="2993923"/>
                </a:cubicBezTo>
                <a:cubicBezTo>
                  <a:pt x="1538737" y="3027628"/>
                  <a:pt x="1494162" y="3018406"/>
                  <a:pt x="1563329" y="3038168"/>
                </a:cubicBezTo>
                <a:cubicBezTo>
                  <a:pt x="1582819" y="3043737"/>
                  <a:pt x="1602077" y="3051928"/>
                  <a:pt x="1622323" y="3052916"/>
                </a:cubicBezTo>
                <a:cubicBezTo>
                  <a:pt x="1804070" y="3061782"/>
                  <a:pt x="1986116" y="3062749"/>
                  <a:pt x="2168013" y="3067665"/>
                </a:cubicBezTo>
                <a:lnTo>
                  <a:pt x="2905432" y="3052916"/>
                </a:lnTo>
                <a:cubicBezTo>
                  <a:pt x="2933500" y="3051895"/>
                  <a:pt x="3093009" y="3009190"/>
                  <a:pt x="3097162" y="3008671"/>
                </a:cubicBezTo>
                <a:lnTo>
                  <a:pt x="3215149" y="2993923"/>
                </a:lnTo>
                <a:cubicBezTo>
                  <a:pt x="3239730" y="2984091"/>
                  <a:pt x="3264011" y="2973473"/>
                  <a:pt x="3288891" y="2964426"/>
                </a:cubicBezTo>
                <a:cubicBezTo>
                  <a:pt x="3318111" y="2953800"/>
                  <a:pt x="3348513" y="2946477"/>
                  <a:pt x="3377381" y="2934929"/>
                </a:cubicBezTo>
                <a:cubicBezTo>
                  <a:pt x="3397794" y="2926764"/>
                  <a:pt x="3415961" y="2913597"/>
                  <a:pt x="3436374" y="2905432"/>
                </a:cubicBezTo>
                <a:cubicBezTo>
                  <a:pt x="3465243" y="2893884"/>
                  <a:pt x="3495996" y="2887482"/>
                  <a:pt x="3524865" y="2875935"/>
                </a:cubicBezTo>
                <a:cubicBezTo>
                  <a:pt x="3545278" y="2867770"/>
                  <a:pt x="3563445" y="2854604"/>
                  <a:pt x="3583858" y="2846439"/>
                </a:cubicBezTo>
                <a:cubicBezTo>
                  <a:pt x="3643706" y="2822500"/>
                  <a:pt x="3673393" y="2816681"/>
                  <a:pt x="3731342" y="2802194"/>
                </a:cubicBezTo>
                <a:cubicBezTo>
                  <a:pt x="3746090" y="2792362"/>
                  <a:pt x="3759389" y="2779896"/>
                  <a:pt x="3775587" y="2772697"/>
                </a:cubicBezTo>
                <a:cubicBezTo>
                  <a:pt x="3804000" y="2760069"/>
                  <a:pt x="3864078" y="2743200"/>
                  <a:pt x="3864078" y="2743200"/>
                </a:cubicBezTo>
                <a:cubicBezTo>
                  <a:pt x="3967317" y="2748116"/>
                  <a:pt x="4070768" y="2749706"/>
                  <a:pt x="4173794" y="2757948"/>
                </a:cubicBezTo>
                <a:cubicBezTo>
                  <a:pt x="4193999" y="2759564"/>
                  <a:pt x="4212911" y="2768722"/>
                  <a:pt x="4232787" y="2772697"/>
                </a:cubicBezTo>
                <a:cubicBezTo>
                  <a:pt x="4262110" y="2778562"/>
                  <a:pt x="4291426" y="2785689"/>
                  <a:pt x="4321278" y="2787445"/>
                </a:cubicBezTo>
                <a:cubicBezTo>
                  <a:pt x="4458779" y="2795533"/>
                  <a:pt x="4596581" y="2797278"/>
                  <a:pt x="4734232" y="2802194"/>
                </a:cubicBezTo>
                <a:cubicBezTo>
                  <a:pt x="4886970" y="2853104"/>
                  <a:pt x="4754778" y="2813544"/>
                  <a:pt x="5117691" y="2831690"/>
                </a:cubicBezTo>
                <a:cubicBezTo>
                  <a:pt x="5714373" y="2861524"/>
                  <a:pt x="4927137" y="2833461"/>
                  <a:pt x="5869858" y="2861187"/>
                </a:cubicBezTo>
                <a:cubicBezTo>
                  <a:pt x="5942383" y="2885362"/>
                  <a:pt x="5956576" y="2885458"/>
                  <a:pt x="6017342" y="2920181"/>
                </a:cubicBezTo>
                <a:cubicBezTo>
                  <a:pt x="6032732" y="2928975"/>
                  <a:pt x="6045225" y="2942860"/>
                  <a:pt x="6061587" y="2949677"/>
                </a:cubicBezTo>
                <a:cubicBezTo>
                  <a:pt x="6104638" y="2967615"/>
                  <a:pt x="6150078" y="2979174"/>
                  <a:pt x="6194323" y="2993923"/>
                </a:cubicBezTo>
                <a:cubicBezTo>
                  <a:pt x="6243595" y="3010347"/>
                  <a:pt x="6242005" y="3011073"/>
                  <a:pt x="6297562" y="3023419"/>
                </a:cubicBezTo>
                <a:cubicBezTo>
                  <a:pt x="6322032" y="3028857"/>
                  <a:pt x="6346833" y="3032730"/>
                  <a:pt x="6371303" y="3038168"/>
                </a:cubicBezTo>
                <a:cubicBezTo>
                  <a:pt x="6503297" y="3067500"/>
                  <a:pt x="6345407" y="3038767"/>
                  <a:pt x="6518787" y="3067665"/>
                </a:cubicBezTo>
                <a:lnTo>
                  <a:pt x="7787149" y="3038168"/>
                </a:lnTo>
                <a:cubicBezTo>
                  <a:pt x="7881003" y="3034593"/>
                  <a:pt x="7973545" y="3013001"/>
                  <a:pt x="8067368" y="3008671"/>
                </a:cubicBezTo>
                <a:cubicBezTo>
                  <a:pt x="8293323" y="2998242"/>
                  <a:pt x="8519652" y="2998839"/>
                  <a:pt x="8745794" y="2993923"/>
                </a:cubicBezTo>
                <a:cubicBezTo>
                  <a:pt x="8760542" y="2984091"/>
                  <a:pt x="8772366" y="2965786"/>
                  <a:pt x="8790039" y="2964426"/>
                </a:cubicBezTo>
                <a:cubicBezTo>
                  <a:pt x="8839300" y="2960637"/>
                  <a:pt x="8888691" y="2971661"/>
                  <a:pt x="8937523" y="2979174"/>
                </a:cubicBezTo>
                <a:cubicBezTo>
                  <a:pt x="8952888" y="2981538"/>
                  <a:pt x="8966252" y="2992953"/>
                  <a:pt x="8981768" y="2993923"/>
                </a:cubicBezTo>
                <a:cubicBezTo>
                  <a:pt x="9045553" y="2997910"/>
                  <a:pt x="9109587" y="2993923"/>
                  <a:pt x="9173497" y="2993923"/>
                </a:cubicBezTo>
                <a:lnTo>
                  <a:pt x="9158749" y="0"/>
                </a:lnTo>
                <a:lnTo>
                  <a:pt x="0" y="14748"/>
                </a:lnTo>
                <a:lnTo>
                  <a:pt x="44245" y="294967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0" y="0"/>
            <a:ext cx="9202993" cy="695200"/>
          </a:xfrm>
          <a:custGeom>
            <a:avLst/>
            <a:gdLst>
              <a:gd name="connsiteX0" fmla="*/ 44245 w 9202993"/>
              <a:gd name="connsiteY0" fmla="*/ 589935 h 695200"/>
              <a:gd name="connsiteX1" fmla="*/ 604684 w 9202993"/>
              <a:gd name="connsiteY1" fmla="*/ 471948 h 695200"/>
              <a:gd name="connsiteX2" fmla="*/ 1386348 w 9202993"/>
              <a:gd name="connsiteY2" fmla="*/ 486696 h 695200"/>
              <a:gd name="connsiteX3" fmla="*/ 2286000 w 9202993"/>
              <a:gd name="connsiteY3" fmla="*/ 575187 h 695200"/>
              <a:gd name="connsiteX4" fmla="*/ 3229897 w 9202993"/>
              <a:gd name="connsiteY4" fmla="*/ 560438 h 695200"/>
              <a:gd name="connsiteX5" fmla="*/ 3937819 w 9202993"/>
              <a:gd name="connsiteY5" fmla="*/ 604683 h 695200"/>
              <a:gd name="connsiteX6" fmla="*/ 4218039 w 9202993"/>
              <a:gd name="connsiteY6" fmla="*/ 560438 h 695200"/>
              <a:gd name="connsiteX7" fmla="*/ 4925961 w 9202993"/>
              <a:gd name="connsiteY7" fmla="*/ 560438 h 695200"/>
              <a:gd name="connsiteX8" fmla="*/ 5309419 w 9202993"/>
              <a:gd name="connsiteY8" fmla="*/ 589935 h 695200"/>
              <a:gd name="connsiteX9" fmla="*/ 5692877 w 9202993"/>
              <a:gd name="connsiteY9" fmla="*/ 486696 h 695200"/>
              <a:gd name="connsiteX10" fmla="*/ 5810864 w 9202993"/>
              <a:gd name="connsiteY10" fmla="*/ 457200 h 695200"/>
              <a:gd name="connsiteX11" fmla="*/ 6268064 w 9202993"/>
              <a:gd name="connsiteY11" fmla="*/ 383458 h 695200"/>
              <a:gd name="connsiteX12" fmla="*/ 6386051 w 9202993"/>
              <a:gd name="connsiteY12" fmla="*/ 398206 h 695200"/>
              <a:gd name="connsiteX13" fmla="*/ 6577780 w 9202993"/>
              <a:gd name="connsiteY13" fmla="*/ 412954 h 695200"/>
              <a:gd name="connsiteX14" fmla="*/ 6651522 w 9202993"/>
              <a:gd name="connsiteY14" fmla="*/ 442451 h 695200"/>
              <a:gd name="connsiteX15" fmla="*/ 7344697 w 9202993"/>
              <a:gd name="connsiteY15" fmla="*/ 604683 h 695200"/>
              <a:gd name="connsiteX16" fmla="*/ 7831393 w 9202993"/>
              <a:gd name="connsiteY16" fmla="*/ 634180 h 695200"/>
              <a:gd name="connsiteX17" fmla="*/ 8200103 w 9202993"/>
              <a:gd name="connsiteY17" fmla="*/ 619432 h 695200"/>
              <a:gd name="connsiteX18" fmla="*/ 8391832 w 9202993"/>
              <a:gd name="connsiteY18" fmla="*/ 634180 h 695200"/>
              <a:gd name="connsiteX19" fmla="*/ 8701548 w 9202993"/>
              <a:gd name="connsiteY19" fmla="*/ 693174 h 695200"/>
              <a:gd name="connsiteX20" fmla="*/ 9070258 w 9202993"/>
              <a:gd name="connsiteY20" fmla="*/ 693174 h 695200"/>
              <a:gd name="connsiteX21" fmla="*/ 9188245 w 9202993"/>
              <a:gd name="connsiteY21" fmla="*/ 693174 h 695200"/>
              <a:gd name="connsiteX22" fmla="*/ 9202993 w 9202993"/>
              <a:gd name="connsiteY22" fmla="*/ 14748 h 695200"/>
              <a:gd name="connsiteX23" fmla="*/ 0 w 9202993"/>
              <a:gd name="connsiteY23" fmla="*/ 0 h 695200"/>
              <a:gd name="connsiteX24" fmla="*/ 44245 w 9202993"/>
              <a:gd name="connsiteY24" fmla="*/ 589935 h 6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202993" h="695200">
                <a:moveTo>
                  <a:pt x="44245" y="589935"/>
                </a:moveTo>
                <a:cubicBezTo>
                  <a:pt x="230841" y="549590"/>
                  <a:pt x="413776" y="471948"/>
                  <a:pt x="604684" y="471948"/>
                </a:cubicBezTo>
                <a:lnTo>
                  <a:pt x="1386348" y="486696"/>
                </a:lnTo>
                <a:cubicBezTo>
                  <a:pt x="2226833" y="578386"/>
                  <a:pt x="1925518" y="575187"/>
                  <a:pt x="2286000" y="575187"/>
                </a:cubicBezTo>
                <a:lnTo>
                  <a:pt x="3229897" y="560438"/>
                </a:lnTo>
                <a:lnTo>
                  <a:pt x="3937819" y="604683"/>
                </a:lnTo>
                <a:cubicBezTo>
                  <a:pt x="4178328" y="556581"/>
                  <a:pt x="4083843" y="560438"/>
                  <a:pt x="4218039" y="560438"/>
                </a:cubicBezTo>
                <a:lnTo>
                  <a:pt x="4925961" y="560438"/>
                </a:lnTo>
                <a:cubicBezTo>
                  <a:pt x="5289720" y="590752"/>
                  <a:pt x="5161526" y="589935"/>
                  <a:pt x="5309419" y="589935"/>
                </a:cubicBezTo>
                <a:lnTo>
                  <a:pt x="5692877" y="486696"/>
                </a:lnTo>
                <a:cubicBezTo>
                  <a:pt x="5808807" y="454091"/>
                  <a:pt x="5744548" y="457200"/>
                  <a:pt x="5810864" y="457200"/>
                </a:cubicBezTo>
                <a:cubicBezTo>
                  <a:pt x="5963264" y="432619"/>
                  <a:pt x="6114500" y="399208"/>
                  <a:pt x="6268064" y="383458"/>
                </a:cubicBezTo>
                <a:cubicBezTo>
                  <a:pt x="6307492" y="379414"/>
                  <a:pt x="6346594" y="394448"/>
                  <a:pt x="6386051" y="398206"/>
                </a:cubicBezTo>
                <a:cubicBezTo>
                  <a:pt x="6449861" y="404283"/>
                  <a:pt x="6513870" y="408038"/>
                  <a:pt x="6577780" y="412954"/>
                </a:cubicBezTo>
                <a:lnTo>
                  <a:pt x="6651522" y="442451"/>
                </a:lnTo>
                <a:cubicBezTo>
                  <a:pt x="7294734" y="610911"/>
                  <a:pt x="7057513" y="604683"/>
                  <a:pt x="7344697" y="604683"/>
                </a:cubicBezTo>
                <a:cubicBezTo>
                  <a:pt x="7732886" y="638439"/>
                  <a:pt x="7570412" y="634180"/>
                  <a:pt x="7831393" y="634180"/>
                </a:cubicBezTo>
                <a:cubicBezTo>
                  <a:pt x="7954296" y="629264"/>
                  <a:pt x="8077101" y="619432"/>
                  <a:pt x="8200103" y="619432"/>
                </a:cubicBezTo>
                <a:cubicBezTo>
                  <a:pt x="8264201" y="619432"/>
                  <a:pt x="8391832" y="634180"/>
                  <a:pt x="8391832" y="634180"/>
                </a:cubicBezTo>
                <a:cubicBezTo>
                  <a:pt x="8681672" y="695200"/>
                  <a:pt x="8576597" y="693174"/>
                  <a:pt x="8701548" y="693174"/>
                </a:cubicBezTo>
                <a:lnTo>
                  <a:pt x="9070258" y="693174"/>
                </a:lnTo>
                <a:lnTo>
                  <a:pt x="9188245" y="693174"/>
                </a:lnTo>
                <a:lnTo>
                  <a:pt x="9202993" y="14748"/>
                </a:lnTo>
                <a:lnTo>
                  <a:pt x="0" y="0"/>
                </a:lnTo>
                <a:lnTo>
                  <a:pt x="44245" y="589935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29"/>
          <p:cNvGrpSpPr/>
          <p:nvPr/>
        </p:nvGrpSpPr>
        <p:grpSpPr>
          <a:xfrm>
            <a:off x="442451" y="2539181"/>
            <a:ext cx="3050459" cy="3390149"/>
            <a:chOff x="442451" y="2539181"/>
            <a:chExt cx="3050459" cy="339014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17" name="Полилиния 16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" name="Группа 38"/>
          <p:cNvGrpSpPr/>
          <p:nvPr/>
        </p:nvGrpSpPr>
        <p:grpSpPr>
          <a:xfrm flipH="1">
            <a:off x="5857884" y="2714620"/>
            <a:ext cx="3286116" cy="3818777"/>
            <a:chOff x="442451" y="2539181"/>
            <a:chExt cx="3050459" cy="3390149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44" name="Полилиния 43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66" name="Рисунок 65" descr="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5728"/>
            <a:ext cx="2000264" cy="1785926"/>
          </a:xfrm>
          <a:prstGeom prst="rect">
            <a:avLst/>
          </a:prstGeom>
        </p:spPr>
      </p:pic>
      <p:grpSp>
        <p:nvGrpSpPr>
          <p:cNvPr id="2" name="Группа 37"/>
          <p:cNvGrpSpPr/>
          <p:nvPr/>
        </p:nvGrpSpPr>
        <p:grpSpPr>
          <a:xfrm>
            <a:off x="714348" y="4429132"/>
            <a:ext cx="3522839" cy="2205294"/>
            <a:chOff x="2979174" y="4424568"/>
            <a:chExt cx="3165649" cy="1990980"/>
          </a:xfrm>
        </p:grpSpPr>
        <p:sp>
          <p:nvSpPr>
            <p:cNvPr id="36" name="Полилиния 35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Равнобедренный треугольник 66"/>
          <p:cNvSpPr/>
          <p:nvPr/>
        </p:nvSpPr>
        <p:spPr>
          <a:xfrm>
            <a:off x="8572496" y="214290"/>
            <a:ext cx="571504" cy="642942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81"/>
          <p:cNvGrpSpPr/>
          <p:nvPr/>
        </p:nvGrpSpPr>
        <p:grpSpPr>
          <a:xfrm rot="2106583">
            <a:off x="7103176" y="1196048"/>
            <a:ext cx="4572032" cy="1305216"/>
            <a:chOff x="3002543" y="438297"/>
            <a:chExt cx="5759246" cy="1961534"/>
          </a:xfrm>
        </p:grpSpPr>
        <p:sp>
          <p:nvSpPr>
            <p:cNvPr id="79" name="Полилиния 78"/>
            <p:cNvSpPr/>
            <p:nvPr/>
          </p:nvSpPr>
          <p:spPr>
            <a:xfrm>
              <a:off x="3002543" y="438297"/>
              <a:ext cx="5759246" cy="1961534"/>
            </a:xfrm>
            <a:custGeom>
              <a:avLst/>
              <a:gdLst>
                <a:gd name="connsiteX0" fmla="*/ 405581 w 5759246"/>
                <a:gd name="connsiteY0" fmla="*/ 1064341 h 1961534"/>
                <a:gd name="connsiteX1" fmla="*/ 479323 w 5759246"/>
                <a:gd name="connsiteY1" fmla="*/ 739877 h 1961534"/>
                <a:gd name="connsiteX2" fmla="*/ 730045 w 5759246"/>
                <a:gd name="connsiteY2" fmla="*/ 489154 h 1961534"/>
                <a:gd name="connsiteX3" fmla="*/ 1231490 w 5759246"/>
                <a:gd name="connsiteY3" fmla="*/ 385915 h 1961534"/>
                <a:gd name="connsiteX4" fmla="*/ 2131142 w 5759246"/>
                <a:gd name="connsiteY4" fmla="*/ 371167 h 1961534"/>
                <a:gd name="connsiteX5" fmla="*/ 2898058 w 5759246"/>
                <a:gd name="connsiteY5" fmla="*/ 17206 h 1961534"/>
                <a:gd name="connsiteX6" fmla="*/ 2898058 w 5759246"/>
                <a:gd name="connsiteY6" fmla="*/ 474406 h 1961534"/>
                <a:gd name="connsiteX7" fmla="*/ 3886200 w 5759246"/>
                <a:gd name="connsiteY7" fmla="*/ 784122 h 1961534"/>
                <a:gd name="connsiteX8" fmla="*/ 4815349 w 5759246"/>
                <a:gd name="connsiteY8" fmla="*/ 1256070 h 1961534"/>
                <a:gd name="connsiteX9" fmla="*/ 5656007 w 5759246"/>
                <a:gd name="connsiteY9" fmla="*/ 1285567 h 1961534"/>
                <a:gd name="connsiteX10" fmla="*/ 5434781 w 5759246"/>
                <a:gd name="connsiteY10" fmla="*/ 1610032 h 1961534"/>
                <a:gd name="connsiteX11" fmla="*/ 5464278 w 5759246"/>
                <a:gd name="connsiteY11" fmla="*/ 1949244 h 1961534"/>
                <a:gd name="connsiteX12" fmla="*/ 4785852 w 5759246"/>
                <a:gd name="connsiteY12" fmla="*/ 1683773 h 1961534"/>
                <a:gd name="connsiteX13" fmla="*/ 2809568 w 5759246"/>
                <a:gd name="connsiteY13" fmla="*/ 1506793 h 1961534"/>
                <a:gd name="connsiteX14" fmla="*/ 2514600 w 5759246"/>
                <a:gd name="connsiteY14" fmla="*/ 1890251 h 1961534"/>
                <a:gd name="connsiteX15" fmla="*/ 1349478 w 5759246"/>
                <a:gd name="connsiteY15" fmla="*/ 1315064 h 1961534"/>
                <a:gd name="connsiteX16" fmla="*/ 597310 w 5759246"/>
                <a:gd name="connsiteY16" fmla="*/ 1241322 h 1961534"/>
                <a:gd name="connsiteX17" fmla="*/ 199103 w 5759246"/>
                <a:gd name="connsiteY17" fmla="*/ 1418302 h 1961534"/>
                <a:gd name="connsiteX18" fmla="*/ 36871 w 5759246"/>
                <a:gd name="connsiteY18" fmla="*/ 1329812 h 1961534"/>
                <a:gd name="connsiteX19" fmla="*/ 405581 w 5759246"/>
                <a:gd name="connsiteY19" fmla="*/ 1064341 h 196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9246" h="1961534">
                  <a:moveTo>
                    <a:pt x="405581" y="1064341"/>
                  </a:moveTo>
                  <a:cubicBezTo>
                    <a:pt x="479323" y="966019"/>
                    <a:pt x="425246" y="835741"/>
                    <a:pt x="479323" y="739877"/>
                  </a:cubicBezTo>
                  <a:cubicBezTo>
                    <a:pt x="533400" y="644013"/>
                    <a:pt x="604684" y="548148"/>
                    <a:pt x="730045" y="489154"/>
                  </a:cubicBezTo>
                  <a:cubicBezTo>
                    <a:pt x="855406" y="430160"/>
                    <a:pt x="997974" y="405580"/>
                    <a:pt x="1231490" y="385915"/>
                  </a:cubicBezTo>
                  <a:cubicBezTo>
                    <a:pt x="1465006" y="366250"/>
                    <a:pt x="1853381" y="432619"/>
                    <a:pt x="2131142" y="371167"/>
                  </a:cubicBezTo>
                  <a:cubicBezTo>
                    <a:pt x="2408903" y="309716"/>
                    <a:pt x="2770239" y="0"/>
                    <a:pt x="2898058" y="17206"/>
                  </a:cubicBezTo>
                  <a:cubicBezTo>
                    <a:pt x="3025877" y="34412"/>
                    <a:pt x="2733368" y="346587"/>
                    <a:pt x="2898058" y="474406"/>
                  </a:cubicBezTo>
                  <a:cubicBezTo>
                    <a:pt x="3062748" y="602225"/>
                    <a:pt x="3566652" y="653845"/>
                    <a:pt x="3886200" y="784122"/>
                  </a:cubicBezTo>
                  <a:cubicBezTo>
                    <a:pt x="4205748" y="914399"/>
                    <a:pt x="4520381" y="1172496"/>
                    <a:pt x="4815349" y="1256070"/>
                  </a:cubicBezTo>
                  <a:cubicBezTo>
                    <a:pt x="5110317" y="1339644"/>
                    <a:pt x="5552768" y="1226573"/>
                    <a:pt x="5656007" y="1285567"/>
                  </a:cubicBezTo>
                  <a:cubicBezTo>
                    <a:pt x="5759246" y="1344561"/>
                    <a:pt x="5466736" y="1499419"/>
                    <a:pt x="5434781" y="1610032"/>
                  </a:cubicBezTo>
                  <a:cubicBezTo>
                    <a:pt x="5402826" y="1720645"/>
                    <a:pt x="5572433" y="1936954"/>
                    <a:pt x="5464278" y="1949244"/>
                  </a:cubicBezTo>
                  <a:cubicBezTo>
                    <a:pt x="5356123" y="1961534"/>
                    <a:pt x="5228304" y="1757515"/>
                    <a:pt x="4785852" y="1683773"/>
                  </a:cubicBezTo>
                  <a:cubicBezTo>
                    <a:pt x="4343400" y="1610031"/>
                    <a:pt x="3188110" y="1472380"/>
                    <a:pt x="2809568" y="1506793"/>
                  </a:cubicBezTo>
                  <a:cubicBezTo>
                    <a:pt x="2431026" y="1541206"/>
                    <a:pt x="2757948" y="1922206"/>
                    <a:pt x="2514600" y="1890251"/>
                  </a:cubicBezTo>
                  <a:cubicBezTo>
                    <a:pt x="2271252" y="1858296"/>
                    <a:pt x="1669026" y="1423219"/>
                    <a:pt x="1349478" y="1315064"/>
                  </a:cubicBezTo>
                  <a:cubicBezTo>
                    <a:pt x="1029930" y="1206909"/>
                    <a:pt x="789039" y="1224116"/>
                    <a:pt x="597310" y="1241322"/>
                  </a:cubicBezTo>
                  <a:cubicBezTo>
                    <a:pt x="405581" y="1258528"/>
                    <a:pt x="292510" y="1403554"/>
                    <a:pt x="199103" y="1418302"/>
                  </a:cubicBezTo>
                  <a:cubicBezTo>
                    <a:pt x="105697" y="1433050"/>
                    <a:pt x="0" y="1391264"/>
                    <a:pt x="36871" y="1329812"/>
                  </a:cubicBezTo>
                  <a:cubicBezTo>
                    <a:pt x="73742" y="1268361"/>
                    <a:pt x="331839" y="1162663"/>
                    <a:pt x="405581" y="10643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3500430" y="1357298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3" name="Полилиния 82"/>
          <p:cNvSpPr/>
          <p:nvPr/>
        </p:nvSpPr>
        <p:spPr>
          <a:xfrm>
            <a:off x="0" y="857232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0" y="714356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64"/>
          <p:cNvGrpSpPr/>
          <p:nvPr/>
        </p:nvGrpSpPr>
        <p:grpSpPr>
          <a:xfrm>
            <a:off x="0" y="928670"/>
            <a:ext cx="9158748" cy="428628"/>
            <a:chOff x="-14748" y="428604"/>
            <a:chExt cx="9158748" cy="42862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07153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2714612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428624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5929322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7572396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9001124" y="642918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-14748" y="454742"/>
              <a:ext cx="9158748" cy="267929"/>
            </a:xfrm>
            <a:custGeom>
              <a:avLst/>
              <a:gdLst>
                <a:gd name="connsiteX0" fmla="*/ 0 w 9158748"/>
                <a:gd name="connsiteY0" fmla="*/ 267929 h 267929"/>
                <a:gd name="connsiteX1" fmla="*/ 1342103 w 9158748"/>
                <a:gd name="connsiteY1" fmla="*/ 61452 h 267929"/>
                <a:gd name="connsiteX2" fmla="*/ 2920180 w 9158748"/>
                <a:gd name="connsiteY2" fmla="*/ 149942 h 267929"/>
                <a:gd name="connsiteX3" fmla="*/ 5206180 w 9158748"/>
                <a:gd name="connsiteY3" fmla="*/ 2458 h 267929"/>
                <a:gd name="connsiteX4" fmla="*/ 7669161 w 9158748"/>
                <a:gd name="connsiteY4" fmla="*/ 164690 h 267929"/>
                <a:gd name="connsiteX5" fmla="*/ 9158748 w 9158748"/>
                <a:gd name="connsiteY5" fmla="*/ 267929 h 267929"/>
                <a:gd name="connsiteX6" fmla="*/ 9158748 w 9158748"/>
                <a:gd name="connsiteY6" fmla="*/ 267929 h 26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8748" h="267929">
                  <a:moveTo>
                    <a:pt x="0" y="267929"/>
                  </a:moveTo>
                  <a:cubicBezTo>
                    <a:pt x="427703" y="174522"/>
                    <a:pt x="855406" y="81116"/>
                    <a:pt x="1342103" y="61452"/>
                  </a:cubicBezTo>
                  <a:cubicBezTo>
                    <a:pt x="1828800" y="41788"/>
                    <a:pt x="2276167" y="159774"/>
                    <a:pt x="2920180" y="149942"/>
                  </a:cubicBezTo>
                  <a:cubicBezTo>
                    <a:pt x="3564193" y="140110"/>
                    <a:pt x="4414683" y="0"/>
                    <a:pt x="5206180" y="2458"/>
                  </a:cubicBezTo>
                  <a:cubicBezTo>
                    <a:pt x="5997677" y="4916"/>
                    <a:pt x="7669161" y="164690"/>
                    <a:pt x="7669161" y="164690"/>
                  </a:cubicBezTo>
                  <a:lnTo>
                    <a:pt x="9158748" y="267929"/>
                  </a:lnTo>
                  <a:lnTo>
                    <a:pt x="9158748" y="267929"/>
                  </a:ln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Я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45" name="Прямоугольник 44">
            <a:hlinkClick r:id="" action="ppaction://hlinkshowjump?jump=nextslide"/>
          </p:cNvPr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Я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46" name="Прямоугольник 45">
            <a:hlinkClick r:id="" action="ppaction://hlinkshowjump?jump=nextslide"/>
          </p:cNvPr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Я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Ь</a:t>
            </a:r>
            <a:endParaRPr lang="ru-RU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571604" y="4214818"/>
            <a:ext cx="5927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Молодец правильно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Автор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14480" y="1000108"/>
            <a:ext cx="5480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Попова Светлана Владимировна – ГБОУ СОШ № 1195</a:t>
            </a:r>
          </a:p>
          <a:p>
            <a:pPr algn="ctr"/>
            <a:r>
              <a:rPr lang="ru-RU" dirty="0" smtClean="0"/>
              <a:t>г. Москва</a:t>
            </a:r>
          </a:p>
          <a:p>
            <a:pPr algn="ctr"/>
            <a:r>
              <a:rPr lang="ru-RU" dirty="0" smtClean="0"/>
              <a:t>Предоставляется для бесплатного использования</a:t>
            </a:r>
          </a:p>
          <a:p>
            <a:r>
              <a:rPr lang="en-US" dirty="0" smtClean="0"/>
              <a:t>Email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sv-p65@mail.ru</a:t>
            </a:r>
            <a:endParaRPr lang="en-US" dirty="0" smtClean="0"/>
          </a:p>
        </p:txBody>
      </p:sp>
      <p:pic>
        <p:nvPicPr>
          <p:cNvPr id="10" name="Рисунок 9" descr="100_07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2500306"/>
            <a:ext cx="2823208" cy="2117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496"/>
            <a:ext cx="9144000" cy="40005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52"/>
          <p:cNvGrpSpPr/>
          <p:nvPr/>
        </p:nvGrpSpPr>
        <p:grpSpPr>
          <a:xfrm flipH="1">
            <a:off x="5572132" y="4429132"/>
            <a:ext cx="3357554" cy="1990980"/>
            <a:chOff x="2979174" y="4424568"/>
            <a:chExt cx="3165649" cy="1990980"/>
          </a:xfrm>
        </p:grpSpPr>
        <p:sp>
          <p:nvSpPr>
            <p:cNvPr id="54" name="Полилиния 53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олилиния 14"/>
          <p:cNvSpPr/>
          <p:nvPr/>
        </p:nvSpPr>
        <p:spPr>
          <a:xfrm>
            <a:off x="-29497" y="0"/>
            <a:ext cx="9173497" cy="3214686"/>
          </a:xfrm>
          <a:custGeom>
            <a:avLst/>
            <a:gdLst>
              <a:gd name="connsiteX0" fmla="*/ 44245 w 9173497"/>
              <a:gd name="connsiteY0" fmla="*/ 2949677 h 3067665"/>
              <a:gd name="connsiteX1" fmla="*/ 1179871 w 9173497"/>
              <a:gd name="connsiteY1" fmla="*/ 2949677 h 3067665"/>
              <a:gd name="connsiteX2" fmla="*/ 1268362 w 9173497"/>
              <a:gd name="connsiteY2" fmla="*/ 2964426 h 3067665"/>
              <a:gd name="connsiteX3" fmla="*/ 1415845 w 9173497"/>
              <a:gd name="connsiteY3" fmla="*/ 2979174 h 3067665"/>
              <a:gd name="connsiteX4" fmla="*/ 1460091 w 9173497"/>
              <a:gd name="connsiteY4" fmla="*/ 2993923 h 3067665"/>
              <a:gd name="connsiteX5" fmla="*/ 1563329 w 9173497"/>
              <a:gd name="connsiteY5" fmla="*/ 3038168 h 3067665"/>
              <a:gd name="connsiteX6" fmla="*/ 1622323 w 9173497"/>
              <a:gd name="connsiteY6" fmla="*/ 3052916 h 3067665"/>
              <a:gd name="connsiteX7" fmla="*/ 2168013 w 9173497"/>
              <a:gd name="connsiteY7" fmla="*/ 3067665 h 3067665"/>
              <a:gd name="connsiteX8" fmla="*/ 2905432 w 9173497"/>
              <a:gd name="connsiteY8" fmla="*/ 3052916 h 3067665"/>
              <a:gd name="connsiteX9" fmla="*/ 3097162 w 9173497"/>
              <a:gd name="connsiteY9" fmla="*/ 3008671 h 3067665"/>
              <a:gd name="connsiteX10" fmla="*/ 3215149 w 9173497"/>
              <a:gd name="connsiteY10" fmla="*/ 2993923 h 3067665"/>
              <a:gd name="connsiteX11" fmla="*/ 3288891 w 9173497"/>
              <a:gd name="connsiteY11" fmla="*/ 2964426 h 3067665"/>
              <a:gd name="connsiteX12" fmla="*/ 3377381 w 9173497"/>
              <a:gd name="connsiteY12" fmla="*/ 2934929 h 3067665"/>
              <a:gd name="connsiteX13" fmla="*/ 3436374 w 9173497"/>
              <a:gd name="connsiteY13" fmla="*/ 2905432 h 3067665"/>
              <a:gd name="connsiteX14" fmla="*/ 3524865 w 9173497"/>
              <a:gd name="connsiteY14" fmla="*/ 2875935 h 3067665"/>
              <a:gd name="connsiteX15" fmla="*/ 3583858 w 9173497"/>
              <a:gd name="connsiteY15" fmla="*/ 2846439 h 3067665"/>
              <a:gd name="connsiteX16" fmla="*/ 3731342 w 9173497"/>
              <a:gd name="connsiteY16" fmla="*/ 2802194 h 3067665"/>
              <a:gd name="connsiteX17" fmla="*/ 3775587 w 9173497"/>
              <a:gd name="connsiteY17" fmla="*/ 2772697 h 3067665"/>
              <a:gd name="connsiteX18" fmla="*/ 3864078 w 9173497"/>
              <a:gd name="connsiteY18" fmla="*/ 2743200 h 3067665"/>
              <a:gd name="connsiteX19" fmla="*/ 4173794 w 9173497"/>
              <a:gd name="connsiteY19" fmla="*/ 2757948 h 3067665"/>
              <a:gd name="connsiteX20" fmla="*/ 4232787 w 9173497"/>
              <a:gd name="connsiteY20" fmla="*/ 2772697 h 3067665"/>
              <a:gd name="connsiteX21" fmla="*/ 4321278 w 9173497"/>
              <a:gd name="connsiteY21" fmla="*/ 2787445 h 3067665"/>
              <a:gd name="connsiteX22" fmla="*/ 4734232 w 9173497"/>
              <a:gd name="connsiteY22" fmla="*/ 2802194 h 3067665"/>
              <a:gd name="connsiteX23" fmla="*/ 5117691 w 9173497"/>
              <a:gd name="connsiteY23" fmla="*/ 2831690 h 3067665"/>
              <a:gd name="connsiteX24" fmla="*/ 5869858 w 9173497"/>
              <a:gd name="connsiteY24" fmla="*/ 2861187 h 3067665"/>
              <a:gd name="connsiteX25" fmla="*/ 6017342 w 9173497"/>
              <a:gd name="connsiteY25" fmla="*/ 2920181 h 3067665"/>
              <a:gd name="connsiteX26" fmla="*/ 6061587 w 9173497"/>
              <a:gd name="connsiteY26" fmla="*/ 2949677 h 3067665"/>
              <a:gd name="connsiteX27" fmla="*/ 6194323 w 9173497"/>
              <a:gd name="connsiteY27" fmla="*/ 2993923 h 3067665"/>
              <a:gd name="connsiteX28" fmla="*/ 6297562 w 9173497"/>
              <a:gd name="connsiteY28" fmla="*/ 3023419 h 3067665"/>
              <a:gd name="connsiteX29" fmla="*/ 6371303 w 9173497"/>
              <a:gd name="connsiteY29" fmla="*/ 3038168 h 3067665"/>
              <a:gd name="connsiteX30" fmla="*/ 6518787 w 9173497"/>
              <a:gd name="connsiteY30" fmla="*/ 3067665 h 3067665"/>
              <a:gd name="connsiteX31" fmla="*/ 7787149 w 9173497"/>
              <a:gd name="connsiteY31" fmla="*/ 3038168 h 3067665"/>
              <a:gd name="connsiteX32" fmla="*/ 8067368 w 9173497"/>
              <a:gd name="connsiteY32" fmla="*/ 3008671 h 3067665"/>
              <a:gd name="connsiteX33" fmla="*/ 8745794 w 9173497"/>
              <a:gd name="connsiteY33" fmla="*/ 2993923 h 3067665"/>
              <a:gd name="connsiteX34" fmla="*/ 8790039 w 9173497"/>
              <a:gd name="connsiteY34" fmla="*/ 2964426 h 3067665"/>
              <a:gd name="connsiteX35" fmla="*/ 8937523 w 9173497"/>
              <a:gd name="connsiteY35" fmla="*/ 2979174 h 3067665"/>
              <a:gd name="connsiteX36" fmla="*/ 8981768 w 9173497"/>
              <a:gd name="connsiteY36" fmla="*/ 2993923 h 3067665"/>
              <a:gd name="connsiteX37" fmla="*/ 9173497 w 9173497"/>
              <a:gd name="connsiteY37" fmla="*/ 2993923 h 3067665"/>
              <a:gd name="connsiteX38" fmla="*/ 9158749 w 9173497"/>
              <a:gd name="connsiteY38" fmla="*/ 0 h 3067665"/>
              <a:gd name="connsiteX39" fmla="*/ 0 w 9173497"/>
              <a:gd name="connsiteY39" fmla="*/ 14748 h 3067665"/>
              <a:gd name="connsiteX40" fmla="*/ 44245 w 9173497"/>
              <a:gd name="connsiteY40" fmla="*/ 2949677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73497" h="3067665">
                <a:moveTo>
                  <a:pt x="44245" y="2949677"/>
                </a:moveTo>
                <a:cubicBezTo>
                  <a:pt x="518090" y="2910191"/>
                  <a:pt x="278744" y="2924293"/>
                  <a:pt x="1179871" y="2949677"/>
                </a:cubicBezTo>
                <a:cubicBezTo>
                  <a:pt x="1209763" y="2950519"/>
                  <a:pt x="1238689" y="2960717"/>
                  <a:pt x="1268362" y="2964426"/>
                </a:cubicBezTo>
                <a:cubicBezTo>
                  <a:pt x="1317387" y="2970554"/>
                  <a:pt x="1366684" y="2974258"/>
                  <a:pt x="1415845" y="2979174"/>
                </a:cubicBezTo>
                <a:cubicBezTo>
                  <a:pt x="1430594" y="2984090"/>
                  <a:pt x="1445802" y="2987799"/>
                  <a:pt x="1460091" y="2993923"/>
                </a:cubicBezTo>
                <a:cubicBezTo>
                  <a:pt x="1538737" y="3027628"/>
                  <a:pt x="1494162" y="3018406"/>
                  <a:pt x="1563329" y="3038168"/>
                </a:cubicBezTo>
                <a:cubicBezTo>
                  <a:pt x="1582819" y="3043737"/>
                  <a:pt x="1602077" y="3051928"/>
                  <a:pt x="1622323" y="3052916"/>
                </a:cubicBezTo>
                <a:cubicBezTo>
                  <a:pt x="1804070" y="3061782"/>
                  <a:pt x="1986116" y="3062749"/>
                  <a:pt x="2168013" y="3067665"/>
                </a:cubicBezTo>
                <a:lnTo>
                  <a:pt x="2905432" y="3052916"/>
                </a:lnTo>
                <a:cubicBezTo>
                  <a:pt x="2933500" y="3051895"/>
                  <a:pt x="3093009" y="3009190"/>
                  <a:pt x="3097162" y="3008671"/>
                </a:cubicBezTo>
                <a:lnTo>
                  <a:pt x="3215149" y="2993923"/>
                </a:lnTo>
                <a:cubicBezTo>
                  <a:pt x="3239730" y="2984091"/>
                  <a:pt x="3264011" y="2973473"/>
                  <a:pt x="3288891" y="2964426"/>
                </a:cubicBezTo>
                <a:cubicBezTo>
                  <a:pt x="3318111" y="2953800"/>
                  <a:pt x="3348513" y="2946477"/>
                  <a:pt x="3377381" y="2934929"/>
                </a:cubicBezTo>
                <a:cubicBezTo>
                  <a:pt x="3397794" y="2926764"/>
                  <a:pt x="3415961" y="2913597"/>
                  <a:pt x="3436374" y="2905432"/>
                </a:cubicBezTo>
                <a:cubicBezTo>
                  <a:pt x="3465243" y="2893884"/>
                  <a:pt x="3495996" y="2887482"/>
                  <a:pt x="3524865" y="2875935"/>
                </a:cubicBezTo>
                <a:cubicBezTo>
                  <a:pt x="3545278" y="2867770"/>
                  <a:pt x="3563445" y="2854604"/>
                  <a:pt x="3583858" y="2846439"/>
                </a:cubicBezTo>
                <a:cubicBezTo>
                  <a:pt x="3643706" y="2822500"/>
                  <a:pt x="3673393" y="2816681"/>
                  <a:pt x="3731342" y="2802194"/>
                </a:cubicBezTo>
                <a:cubicBezTo>
                  <a:pt x="3746090" y="2792362"/>
                  <a:pt x="3759389" y="2779896"/>
                  <a:pt x="3775587" y="2772697"/>
                </a:cubicBezTo>
                <a:cubicBezTo>
                  <a:pt x="3804000" y="2760069"/>
                  <a:pt x="3864078" y="2743200"/>
                  <a:pt x="3864078" y="2743200"/>
                </a:cubicBezTo>
                <a:cubicBezTo>
                  <a:pt x="3967317" y="2748116"/>
                  <a:pt x="4070768" y="2749706"/>
                  <a:pt x="4173794" y="2757948"/>
                </a:cubicBezTo>
                <a:cubicBezTo>
                  <a:pt x="4193999" y="2759564"/>
                  <a:pt x="4212911" y="2768722"/>
                  <a:pt x="4232787" y="2772697"/>
                </a:cubicBezTo>
                <a:cubicBezTo>
                  <a:pt x="4262110" y="2778562"/>
                  <a:pt x="4291426" y="2785689"/>
                  <a:pt x="4321278" y="2787445"/>
                </a:cubicBezTo>
                <a:cubicBezTo>
                  <a:pt x="4458779" y="2795533"/>
                  <a:pt x="4596581" y="2797278"/>
                  <a:pt x="4734232" y="2802194"/>
                </a:cubicBezTo>
                <a:cubicBezTo>
                  <a:pt x="4886970" y="2853104"/>
                  <a:pt x="4754778" y="2813544"/>
                  <a:pt x="5117691" y="2831690"/>
                </a:cubicBezTo>
                <a:cubicBezTo>
                  <a:pt x="5714373" y="2861524"/>
                  <a:pt x="4927137" y="2833461"/>
                  <a:pt x="5869858" y="2861187"/>
                </a:cubicBezTo>
                <a:cubicBezTo>
                  <a:pt x="5942383" y="2885362"/>
                  <a:pt x="5956576" y="2885458"/>
                  <a:pt x="6017342" y="2920181"/>
                </a:cubicBezTo>
                <a:cubicBezTo>
                  <a:pt x="6032732" y="2928975"/>
                  <a:pt x="6045225" y="2942860"/>
                  <a:pt x="6061587" y="2949677"/>
                </a:cubicBezTo>
                <a:cubicBezTo>
                  <a:pt x="6104638" y="2967615"/>
                  <a:pt x="6150078" y="2979174"/>
                  <a:pt x="6194323" y="2993923"/>
                </a:cubicBezTo>
                <a:cubicBezTo>
                  <a:pt x="6243595" y="3010347"/>
                  <a:pt x="6242005" y="3011073"/>
                  <a:pt x="6297562" y="3023419"/>
                </a:cubicBezTo>
                <a:cubicBezTo>
                  <a:pt x="6322032" y="3028857"/>
                  <a:pt x="6346833" y="3032730"/>
                  <a:pt x="6371303" y="3038168"/>
                </a:cubicBezTo>
                <a:cubicBezTo>
                  <a:pt x="6503297" y="3067500"/>
                  <a:pt x="6345407" y="3038767"/>
                  <a:pt x="6518787" y="3067665"/>
                </a:cubicBezTo>
                <a:lnTo>
                  <a:pt x="7787149" y="3038168"/>
                </a:lnTo>
                <a:cubicBezTo>
                  <a:pt x="7881003" y="3034593"/>
                  <a:pt x="7973545" y="3013001"/>
                  <a:pt x="8067368" y="3008671"/>
                </a:cubicBezTo>
                <a:cubicBezTo>
                  <a:pt x="8293323" y="2998242"/>
                  <a:pt x="8519652" y="2998839"/>
                  <a:pt x="8745794" y="2993923"/>
                </a:cubicBezTo>
                <a:cubicBezTo>
                  <a:pt x="8760542" y="2984091"/>
                  <a:pt x="8772366" y="2965786"/>
                  <a:pt x="8790039" y="2964426"/>
                </a:cubicBezTo>
                <a:cubicBezTo>
                  <a:pt x="8839300" y="2960637"/>
                  <a:pt x="8888691" y="2971661"/>
                  <a:pt x="8937523" y="2979174"/>
                </a:cubicBezTo>
                <a:cubicBezTo>
                  <a:pt x="8952888" y="2981538"/>
                  <a:pt x="8966252" y="2992953"/>
                  <a:pt x="8981768" y="2993923"/>
                </a:cubicBezTo>
                <a:cubicBezTo>
                  <a:pt x="9045553" y="2997910"/>
                  <a:pt x="9109587" y="2993923"/>
                  <a:pt x="9173497" y="2993923"/>
                </a:cubicBezTo>
                <a:lnTo>
                  <a:pt x="9158749" y="0"/>
                </a:lnTo>
                <a:lnTo>
                  <a:pt x="0" y="14748"/>
                </a:lnTo>
                <a:lnTo>
                  <a:pt x="44245" y="294967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0" y="0"/>
            <a:ext cx="9202993" cy="695200"/>
          </a:xfrm>
          <a:custGeom>
            <a:avLst/>
            <a:gdLst>
              <a:gd name="connsiteX0" fmla="*/ 44245 w 9202993"/>
              <a:gd name="connsiteY0" fmla="*/ 589935 h 695200"/>
              <a:gd name="connsiteX1" fmla="*/ 604684 w 9202993"/>
              <a:gd name="connsiteY1" fmla="*/ 471948 h 695200"/>
              <a:gd name="connsiteX2" fmla="*/ 1386348 w 9202993"/>
              <a:gd name="connsiteY2" fmla="*/ 486696 h 695200"/>
              <a:gd name="connsiteX3" fmla="*/ 2286000 w 9202993"/>
              <a:gd name="connsiteY3" fmla="*/ 575187 h 695200"/>
              <a:gd name="connsiteX4" fmla="*/ 3229897 w 9202993"/>
              <a:gd name="connsiteY4" fmla="*/ 560438 h 695200"/>
              <a:gd name="connsiteX5" fmla="*/ 3937819 w 9202993"/>
              <a:gd name="connsiteY5" fmla="*/ 604683 h 695200"/>
              <a:gd name="connsiteX6" fmla="*/ 4218039 w 9202993"/>
              <a:gd name="connsiteY6" fmla="*/ 560438 h 695200"/>
              <a:gd name="connsiteX7" fmla="*/ 4925961 w 9202993"/>
              <a:gd name="connsiteY7" fmla="*/ 560438 h 695200"/>
              <a:gd name="connsiteX8" fmla="*/ 5309419 w 9202993"/>
              <a:gd name="connsiteY8" fmla="*/ 589935 h 695200"/>
              <a:gd name="connsiteX9" fmla="*/ 5692877 w 9202993"/>
              <a:gd name="connsiteY9" fmla="*/ 486696 h 695200"/>
              <a:gd name="connsiteX10" fmla="*/ 5810864 w 9202993"/>
              <a:gd name="connsiteY10" fmla="*/ 457200 h 695200"/>
              <a:gd name="connsiteX11" fmla="*/ 6268064 w 9202993"/>
              <a:gd name="connsiteY11" fmla="*/ 383458 h 695200"/>
              <a:gd name="connsiteX12" fmla="*/ 6386051 w 9202993"/>
              <a:gd name="connsiteY12" fmla="*/ 398206 h 695200"/>
              <a:gd name="connsiteX13" fmla="*/ 6577780 w 9202993"/>
              <a:gd name="connsiteY13" fmla="*/ 412954 h 695200"/>
              <a:gd name="connsiteX14" fmla="*/ 6651522 w 9202993"/>
              <a:gd name="connsiteY14" fmla="*/ 442451 h 695200"/>
              <a:gd name="connsiteX15" fmla="*/ 7344697 w 9202993"/>
              <a:gd name="connsiteY15" fmla="*/ 604683 h 695200"/>
              <a:gd name="connsiteX16" fmla="*/ 7831393 w 9202993"/>
              <a:gd name="connsiteY16" fmla="*/ 634180 h 695200"/>
              <a:gd name="connsiteX17" fmla="*/ 8200103 w 9202993"/>
              <a:gd name="connsiteY17" fmla="*/ 619432 h 695200"/>
              <a:gd name="connsiteX18" fmla="*/ 8391832 w 9202993"/>
              <a:gd name="connsiteY18" fmla="*/ 634180 h 695200"/>
              <a:gd name="connsiteX19" fmla="*/ 8701548 w 9202993"/>
              <a:gd name="connsiteY19" fmla="*/ 693174 h 695200"/>
              <a:gd name="connsiteX20" fmla="*/ 9070258 w 9202993"/>
              <a:gd name="connsiteY20" fmla="*/ 693174 h 695200"/>
              <a:gd name="connsiteX21" fmla="*/ 9188245 w 9202993"/>
              <a:gd name="connsiteY21" fmla="*/ 693174 h 695200"/>
              <a:gd name="connsiteX22" fmla="*/ 9202993 w 9202993"/>
              <a:gd name="connsiteY22" fmla="*/ 14748 h 695200"/>
              <a:gd name="connsiteX23" fmla="*/ 0 w 9202993"/>
              <a:gd name="connsiteY23" fmla="*/ 0 h 695200"/>
              <a:gd name="connsiteX24" fmla="*/ 44245 w 9202993"/>
              <a:gd name="connsiteY24" fmla="*/ 589935 h 6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202993" h="695200">
                <a:moveTo>
                  <a:pt x="44245" y="589935"/>
                </a:moveTo>
                <a:cubicBezTo>
                  <a:pt x="230841" y="549590"/>
                  <a:pt x="413776" y="471948"/>
                  <a:pt x="604684" y="471948"/>
                </a:cubicBezTo>
                <a:lnTo>
                  <a:pt x="1386348" y="486696"/>
                </a:lnTo>
                <a:cubicBezTo>
                  <a:pt x="2226833" y="578386"/>
                  <a:pt x="1925518" y="575187"/>
                  <a:pt x="2286000" y="575187"/>
                </a:cubicBezTo>
                <a:lnTo>
                  <a:pt x="3229897" y="560438"/>
                </a:lnTo>
                <a:lnTo>
                  <a:pt x="3937819" y="604683"/>
                </a:lnTo>
                <a:cubicBezTo>
                  <a:pt x="4178328" y="556581"/>
                  <a:pt x="4083843" y="560438"/>
                  <a:pt x="4218039" y="560438"/>
                </a:cubicBezTo>
                <a:lnTo>
                  <a:pt x="4925961" y="560438"/>
                </a:lnTo>
                <a:cubicBezTo>
                  <a:pt x="5289720" y="590752"/>
                  <a:pt x="5161526" y="589935"/>
                  <a:pt x="5309419" y="589935"/>
                </a:cubicBezTo>
                <a:lnTo>
                  <a:pt x="5692877" y="486696"/>
                </a:lnTo>
                <a:cubicBezTo>
                  <a:pt x="5808807" y="454091"/>
                  <a:pt x="5744548" y="457200"/>
                  <a:pt x="5810864" y="457200"/>
                </a:cubicBezTo>
                <a:cubicBezTo>
                  <a:pt x="5963264" y="432619"/>
                  <a:pt x="6114500" y="399208"/>
                  <a:pt x="6268064" y="383458"/>
                </a:cubicBezTo>
                <a:cubicBezTo>
                  <a:pt x="6307492" y="379414"/>
                  <a:pt x="6346594" y="394448"/>
                  <a:pt x="6386051" y="398206"/>
                </a:cubicBezTo>
                <a:cubicBezTo>
                  <a:pt x="6449861" y="404283"/>
                  <a:pt x="6513870" y="408038"/>
                  <a:pt x="6577780" y="412954"/>
                </a:cubicBezTo>
                <a:lnTo>
                  <a:pt x="6651522" y="442451"/>
                </a:lnTo>
                <a:cubicBezTo>
                  <a:pt x="7294734" y="610911"/>
                  <a:pt x="7057513" y="604683"/>
                  <a:pt x="7344697" y="604683"/>
                </a:cubicBezTo>
                <a:cubicBezTo>
                  <a:pt x="7732886" y="638439"/>
                  <a:pt x="7570412" y="634180"/>
                  <a:pt x="7831393" y="634180"/>
                </a:cubicBezTo>
                <a:cubicBezTo>
                  <a:pt x="7954296" y="629264"/>
                  <a:pt x="8077101" y="619432"/>
                  <a:pt x="8200103" y="619432"/>
                </a:cubicBezTo>
                <a:cubicBezTo>
                  <a:pt x="8264201" y="619432"/>
                  <a:pt x="8391832" y="634180"/>
                  <a:pt x="8391832" y="634180"/>
                </a:cubicBezTo>
                <a:cubicBezTo>
                  <a:pt x="8681672" y="695200"/>
                  <a:pt x="8576597" y="693174"/>
                  <a:pt x="8701548" y="693174"/>
                </a:cubicBezTo>
                <a:lnTo>
                  <a:pt x="9070258" y="693174"/>
                </a:lnTo>
                <a:lnTo>
                  <a:pt x="9188245" y="693174"/>
                </a:lnTo>
                <a:lnTo>
                  <a:pt x="9202993" y="14748"/>
                </a:lnTo>
                <a:lnTo>
                  <a:pt x="0" y="0"/>
                </a:lnTo>
                <a:lnTo>
                  <a:pt x="44245" y="589935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81"/>
          <p:cNvGrpSpPr/>
          <p:nvPr/>
        </p:nvGrpSpPr>
        <p:grpSpPr>
          <a:xfrm rot="216990">
            <a:off x="4611893" y="84157"/>
            <a:ext cx="2710954" cy="1350448"/>
            <a:chOff x="3002543" y="438297"/>
            <a:chExt cx="5759246" cy="1961534"/>
          </a:xfrm>
        </p:grpSpPr>
        <p:sp>
          <p:nvSpPr>
            <p:cNvPr id="79" name="Полилиния 78"/>
            <p:cNvSpPr/>
            <p:nvPr/>
          </p:nvSpPr>
          <p:spPr>
            <a:xfrm>
              <a:off x="3002543" y="438297"/>
              <a:ext cx="5759246" cy="1961534"/>
            </a:xfrm>
            <a:custGeom>
              <a:avLst/>
              <a:gdLst>
                <a:gd name="connsiteX0" fmla="*/ 405581 w 5759246"/>
                <a:gd name="connsiteY0" fmla="*/ 1064341 h 1961534"/>
                <a:gd name="connsiteX1" fmla="*/ 479323 w 5759246"/>
                <a:gd name="connsiteY1" fmla="*/ 739877 h 1961534"/>
                <a:gd name="connsiteX2" fmla="*/ 730045 w 5759246"/>
                <a:gd name="connsiteY2" fmla="*/ 489154 h 1961534"/>
                <a:gd name="connsiteX3" fmla="*/ 1231490 w 5759246"/>
                <a:gd name="connsiteY3" fmla="*/ 385915 h 1961534"/>
                <a:gd name="connsiteX4" fmla="*/ 2131142 w 5759246"/>
                <a:gd name="connsiteY4" fmla="*/ 371167 h 1961534"/>
                <a:gd name="connsiteX5" fmla="*/ 2898058 w 5759246"/>
                <a:gd name="connsiteY5" fmla="*/ 17206 h 1961534"/>
                <a:gd name="connsiteX6" fmla="*/ 2898058 w 5759246"/>
                <a:gd name="connsiteY6" fmla="*/ 474406 h 1961534"/>
                <a:gd name="connsiteX7" fmla="*/ 3886200 w 5759246"/>
                <a:gd name="connsiteY7" fmla="*/ 784122 h 1961534"/>
                <a:gd name="connsiteX8" fmla="*/ 4815349 w 5759246"/>
                <a:gd name="connsiteY8" fmla="*/ 1256070 h 1961534"/>
                <a:gd name="connsiteX9" fmla="*/ 5656007 w 5759246"/>
                <a:gd name="connsiteY9" fmla="*/ 1285567 h 1961534"/>
                <a:gd name="connsiteX10" fmla="*/ 5434781 w 5759246"/>
                <a:gd name="connsiteY10" fmla="*/ 1610032 h 1961534"/>
                <a:gd name="connsiteX11" fmla="*/ 5464278 w 5759246"/>
                <a:gd name="connsiteY11" fmla="*/ 1949244 h 1961534"/>
                <a:gd name="connsiteX12" fmla="*/ 4785852 w 5759246"/>
                <a:gd name="connsiteY12" fmla="*/ 1683773 h 1961534"/>
                <a:gd name="connsiteX13" fmla="*/ 2809568 w 5759246"/>
                <a:gd name="connsiteY13" fmla="*/ 1506793 h 1961534"/>
                <a:gd name="connsiteX14" fmla="*/ 2514600 w 5759246"/>
                <a:gd name="connsiteY14" fmla="*/ 1890251 h 1961534"/>
                <a:gd name="connsiteX15" fmla="*/ 1349478 w 5759246"/>
                <a:gd name="connsiteY15" fmla="*/ 1315064 h 1961534"/>
                <a:gd name="connsiteX16" fmla="*/ 597310 w 5759246"/>
                <a:gd name="connsiteY16" fmla="*/ 1241322 h 1961534"/>
                <a:gd name="connsiteX17" fmla="*/ 199103 w 5759246"/>
                <a:gd name="connsiteY17" fmla="*/ 1418302 h 1961534"/>
                <a:gd name="connsiteX18" fmla="*/ 36871 w 5759246"/>
                <a:gd name="connsiteY18" fmla="*/ 1329812 h 1961534"/>
                <a:gd name="connsiteX19" fmla="*/ 405581 w 5759246"/>
                <a:gd name="connsiteY19" fmla="*/ 1064341 h 196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9246" h="1961534">
                  <a:moveTo>
                    <a:pt x="405581" y="1064341"/>
                  </a:moveTo>
                  <a:cubicBezTo>
                    <a:pt x="479323" y="966019"/>
                    <a:pt x="425246" y="835741"/>
                    <a:pt x="479323" y="739877"/>
                  </a:cubicBezTo>
                  <a:cubicBezTo>
                    <a:pt x="533400" y="644013"/>
                    <a:pt x="604684" y="548148"/>
                    <a:pt x="730045" y="489154"/>
                  </a:cubicBezTo>
                  <a:cubicBezTo>
                    <a:pt x="855406" y="430160"/>
                    <a:pt x="997974" y="405580"/>
                    <a:pt x="1231490" y="385915"/>
                  </a:cubicBezTo>
                  <a:cubicBezTo>
                    <a:pt x="1465006" y="366250"/>
                    <a:pt x="1853381" y="432619"/>
                    <a:pt x="2131142" y="371167"/>
                  </a:cubicBezTo>
                  <a:cubicBezTo>
                    <a:pt x="2408903" y="309716"/>
                    <a:pt x="2770239" y="0"/>
                    <a:pt x="2898058" y="17206"/>
                  </a:cubicBezTo>
                  <a:cubicBezTo>
                    <a:pt x="3025877" y="34412"/>
                    <a:pt x="2733368" y="346587"/>
                    <a:pt x="2898058" y="474406"/>
                  </a:cubicBezTo>
                  <a:cubicBezTo>
                    <a:pt x="3062748" y="602225"/>
                    <a:pt x="3566652" y="653845"/>
                    <a:pt x="3886200" y="784122"/>
                  </a:cubicBezTo>
                  <a:cubicBezTo>
                    <a:pt x="4205748" y="914399"/>
                    <a:pt x="4520381" y="1172496"/>
                    <a:pt x="4815349" y="1256070"/>
                  </a:cubicBezTo>
                  <a:cubicBezTo>
                    <a:pt x="5110317" y="1339644"/>
                    <a:pt x="5552768" y="1226573"/>
                    <a:pt x="5656007" y="1285567"/>
                  </a:cubicBezTo>
                  <a:cubicBezTo>
                    <a:pt x="5759246" y="1344561"/>
                    <a:pt x="5466736" y="1499419"/>
                    <a:pt x="5434781" y="1610032"/>
                  </a:cubicBezTo>
                  <a:cubicBezTo>
                    <a:pt x="5402826" y="1720645"/>
                    <a:pt x="5572433" y="1936954"/>
                    <a:pt x="5464278" y="1949244"/>
                  </a:cubicBezTo>
                  <a:cubicBezTo>
                    <a:pt x="5356123" y="1961534"/>
                    <a:pt x="5228304" y="1757515"/>
                    <a:pt x="4785852" y="1683773"/>
                  </a:cubicBezTo>
                  <a:cubicBezTo>
                    <a:pt x="4343400" y="1610031"/>
                    <a:pt x="3188110" y="1472380"/>
                    <a:pt x="2809568" y="1506793"/>
                  </a:cubicBezTo>
                  <a:cubicBezTo>
                    <a:pt x="2431026" y="1541206"/>
                    <a:pt x="2757948" y="1922206"/>
                    <a:pt x="2514600" y="1890251"/>
                  </a:cubicBezTo>
                  <a:cubicBezTo>
                    <a:pt x="2271252" y="1858296"/>
                    <a:pt x="1669026" y="1423219"/>
                    <a:pt x="1349478" y="1315064"/>
                  </a:cubicBezTo>
                  <a:cubicBezTo>
                    <a:pt x="1029930" y="1206909"/>
                    <a:pt x="789039" y="1224116"/>
                    <a:pt x="597310" y="1241322"/>
                  </a:cubicBezTo>
                  <a:cubicBezTo>
                    <a:pt x="405581" y="1258528"/>
                    <a:pt x="292510" y="1403554"/>
                    <a:pt x="199103" y="1418302"/>
                  </a:cubicBezTo>
                  <a:cubicBezTo>
                    <a:pt x="105697" y="1433050"/>
                    <a:pt x="0" y="1391264"/>
                    <a:pt x="36871" y="1329812"/>
                  </a:cubicBezTo>
                  <a:cubicBezTo>
                    <a:pt x="73742" y="1268361"/>
                    <a:pt x="331839" y="1162663"/>
                    <a:pt x="405581" y="10643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3500430" y="1357298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0" name="Полилиния 69"/>
          <p:cNvSpPr/>
          <p:nvPr/>
        </p:nvSpPr>
        <p:spPr>
          <a:xfrm>
            <a:off x="0" y="714356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64"/>
          <p:cNvGrpSpPr/>
          <p:nvPr/>
        </p:nvGrpSpPr>
        <p:grpSpPr>
          <a:xfrm>
            <a:off x="0" y="928670"/>
            <a:ext cx="9158748" cy="428628"/>
            <a:chOff x="-14748" y="428604"/>
            <a:chExt cx="9158748" cy="42862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07153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2714612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428624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5929322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7572396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9001124" y="642918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-14748" y="454742"/>
              <a:ext cx="9158748" cy="267929"/>
            </a:xfrm>
            <a:custGeom>
              <a:avLst/>
              <a:gdLst>
                <a:gd name="connsiteX0" fmla="*/ 0 w 9158748"/>
                <a:gd name="connsiteY0" fmla="*/ 267929 h 267929"/>
                <a:gd name="connsiteX1" fmla="*/ 1342103 w 9158748"/>
                <a:gd name="connsiteY1" fmla="*/ 61452 h 267929"/>
                <a:gd name="connsiteX2" fmla="*/ 2920180 w 9158748"/>
                <a:gd name="connsiteY2" fmla="*/ 149942 h 267929"/>
                <a:gd name="connsiteX3" fmla="*/ 5206180 w 9158748"/>
                <a:gd name="connsiteY3" fmla="*/ 2458 h 267929"/>
                <a:gd name="connsiteX4" fmla="*/ 7669161 w 9158748"/>
                <a:gd name="connsiteY4" fmla="*/ 164690 h 267929"/>
                <a:gd name="connsiteX5" fmla="*/ 9158748 w 9158748"/>
                <a:gd name="connsiteY5" fmla="*/ 267929 h 267929"/>
                <a:gd name="connsiteX6" fmla="*/ 9158748 w 9158748"/>
                <a:gd name="connsiteY6" fmla="*/ 267929 h 26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8748" h="267929">
                  <a:moveTo>
                    <a:pt x="0" y="267929"/>
                  </a:moveTo>
                  <a:cubicBezTo>
                    <a:pt x="427703" y="174522"/>
                    <a:pt x="855406" y="81116"/>
                    <a:pt x="1342103" y="61452"/>
                  </a:cubicBezTo>
                  <a:cubicBezTo>
                    <a:pt x="1828800" y="41788"/>
                    <a:pt x="2276167" y="159774"/>
                    <a:pt x="2920180" y="149942"/>
                  </a:cubicBezTo>
                  <a:cubicBezTo>
                    <a:pt x="3564193" y="140110"/>
                    <a:pt x="4414683" y="0"/>
                    <a:pt x="5206180" y="2458"/>
                  </a:cubicBezTo>
                  <a:cubicBezTo>
                    <a:pt x="5997677" y="4916"/>
                    <a:pt x="7669161" y="164690"/>
                    <a:pt x="7669161" y="164690"/>
                  </a:cubicBezTo>
                  <a:lnTo>
                    <a:pt x="9158748" y="267929"/>
                  </a:lnTo>
                  <a:lnTo>
                    <a:pt x="9158748" y="267929"/>
                  </a:ln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29"/>
          <p:cNvGrpSpPr/>
          <p:nvPr/>
        </p:nvGrpSpPr>
        <p:grpSpPr>
          <a:xfrm>
            <a:off x="442451" y="2539181"/>
            <a:ext cx="3050459" cy="3390149"/>
            <a:chOff x="442451" y="2539181"/>
            <a:chExt cx="3050459" cy="339014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17" name="Полилиния 16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" name="Группа 38"/>
          <p:cNvGrpSpPr/>
          <p:nvPr/>
        </p:nvGrpSpPr>
        <p:grpSpPr>
          <a:xfrm flipH="1">
            <a:off x="5857884" y="2714620"/>
            <a:ext cx="3286116" cy="3818777"/>
            <a:chOff x="442451" y="2539181"/>
            <a:chExt cx="3050459" cy="3390149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44" name="Полилиния 43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66" name="Рисунок 65" descr="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85728"/>
            <a:ext cx="2071702" cy="1714488"/>
          </a:xfrm>
          <a:prstGeom prst="rect">
            <a:avLst/>
          </a:prstGeom>
        </p:spPr>
      </p:pic>
      <p:sp>
        <p:nvSpPr>
          <p:cNvPr id="83" name="Полилиния 82"/>
          <p:cNvSpPr/>
          <p:nvPr/>
        </p:nvSpPr>
        <p:spPr>
          <a:xfrm>
            <a:off x="0" y="857232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7"/>
          <p:cNvGrpSpPr/>
          <p:nvPr/>
        </p:nvGrpSpPr>
        <p:grpSpPr>
          <a:xfrm>
            <a:off x="714348" y="4429132"/>
            <a:ext cx="3522839" cy="2205294"/>
            <a:chOff x="2979174" y="4424568"/>
            <a:chExt cx="3165649" cy="1990980"/>
          </a:xfrm>
        </p:grpSpPr>
        <p:sp>
          <p:nvSpPr>
            <p:cNvPr id="36" name="Полилиния 35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Равнобедренный треугольник 66"/>
          <p:cNvSpPr/>
          <p:nvPr/>
        </p:nvSpPr>
        <p:spPr>
          <a:xfrm>
            <a:off x="8572496" y="357166"/>
            <a:ext cx="571504" cy="642942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496"/>
            <a:ext cx="9144000" cy="40005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52"/>
          <p:cNvGrpSpPr/>
          <p:nvPr/>
        </p:nvGrpSpPr>
        <p:grpSpPr>
          <a:xfrm flipH="1">
            <a:off x="5572132" y="4429132"/>
            <a:ext cx="3357554" cy="1990980"/>
            <a:chOff x="2979174" y="4424568"/>
            <a:chExt cx="3165649" cy="1990980"/>
          </a:xfrm>
        </p:grpSpPr>
        <p:sp>
          <p:nvSpPr>
            <p:cNvPr id="54" name="Полилиния 53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олилиния 14"/>
          <p:cNvSpPr/>
          <p:nvPr/>
        </p:nvSpPr>
        <p:spPr>
          <a:xfrm>
            <a:off x="-29497" y="0"/>
            <a:ext cx="9173497" cy="3214686"/>
          </a:xfrm>
          <a:custGeom>
            <a:avLst/>
            <a:gdLst>
              <a:gd name="connsiteX0" fmla="*/ 44245 w 9173497"/>
              <a:gd name="connsiteY0" fmla="*/ 2949677 h 3067665"/>
              <a:gd name="connsiteX1" fmla="*/ 1179871 w 9173497"/>
              <a:gd name="connsiteY1" fmla="*/ 2949677 h 3067665"/>
              <a:gd name="connsiteX2" fmla="*/ 1268362 w 9173497"/>
              <a:gd name="connsiteY2" fmla="*/ 2964426 h 3067665"/>
              <a:gd name="connsiteX3" fmla="*/ 1415845 w 9173497"/>
              <a:gd name="connsiteY3" fmla="*/ 2979174 h 3067665"/>
              <a:gd name="connsiteX4" fmla="*/ 1460091 w 9173497"/>
              <a:gd name="connsiteY4" fmla="*/ 2993923 h 3067665"/>
              <a:gd name="connsiteX5" fmla="*/ 1563329 w 9173497"/>
              <a:gd name="connsiteY5" fmla="*/ 3038168 h 3067665"/>
              <a:gd name="connsiteX6" fmla="*/ 1622323 w 9173497"/>
              <a:gd name="connsiteY6" fmla="*/ 3052916 h 3067665"/>
              <a:gd name="connsiteX7" fmla="*/ 2168013 w 9173497"/>
              <a:gd name="connsiteY7" fmla="*/ 3067665 h 3067665"/>
              <a:gd name="connsiteX8" fmla="*/ 2905432 w 9173497"/>
              <a:gd name="connsiteY8" fmla="*/ 3052916 h 3067665"/>
              <a:gd name="connsiteX9" fmla="*/ 3097162 w 9173497"/>
              <a:gd name="connsiteY9" fmla="*/ 3008671 h 3067665"/>
              <a:gd name="connsiteX10" fmla="*/ 3215149 w 9173497"/>
              <a:gd name="connsiteY10" fmla="*/ 2993923 h 3067665"/>
              <a:gd name="connsiteX11" fmla="*/ 3288891 w 9173497"/>
              <a:gd name="connsiteY11" fmla="*/ 2964426 h 3067665"/>
              <a:gd name="connsiteX12" fmla="*/ 3377381 w 9173497"/>
              <a:gd name="connsiteY12" fmla="*/ 2934929 h 3067665"/>
              <a:gd name="connsiteX13" fmla="*/ 3436374 w 9173497"/>
              <a:gd name="connsiteY13" fmla="*/ 2905432 h 3067665"/>
              <a:gd name="connsiteX14" fmla="*/ 3524865 w 9173497"/>
              <a:gd name="connsiteY14" fmla="*/ 2875935 h 3067665"/>
              <a:gd name="connsiteX15" fmla="*/ 3583858 w 9173497"/>
              <a:gd name="connsiteY15" fmla="*/ 2846439 h 3067665"/>
              <a:gd name="connsiteX16" fmla="*/ 3731342 w 9173497"/>
              <a:gd name="connsiteY16" fmla="*/ 2802194 h 3067665"/>
              <a:gd name="connsiteX17" fmla="*/ 3775587 w 9173497"/>
              <a:gd name="connsiteY17" fmla="*/ 2772697 h 3067665"/>
              <a:gd name="connsiteX18" fmla="*/ 3864078 w 9173497"/>
              <a:gd name="connsiteY18" fmla="*/ 2743200 h 3067665"/>
              <a:gd name="connsiteX19" fmla="*/ 4173794 w 9173497"/>
              <a:gd name="connsiteY19" fmla="*/ 2757948 h 3067665"/>
              <a:gd name="connsiteX20" fmla="*/ 4232787 w 9173497"/>
              <a:gd name="connsiteY20" fmla="*/ 2772697 h 3067665"/>
              <a:gd name="connsiteX21" fmla="*/ 4321278 w 9173497"/>
              <a:gd name="connsiteY21" fmla="*/ 2787445 h 3067665"/>
              <a:gd name="connsiteX22" fmla="*/ 4734232 w 9173497"/>
              <a:gd name="connsiteY22" fmla="*/ 2802194 h 3067665"/>
              <a:gd name="connsiteX23" fmla="*/ 5117691 w 9173497"/>
              <a:gd name="connsiteY23" fmla="*/ 2831690 h 3067665"/>
              <a:gd name="connsiteX24" fmla="*/ 5869858 w 9173497"/>
              <a:gd name="connsiteY24" fmla="*/ 2861187 h 3067665"/>
              <a:gd name="connsiteX25" fmla="*/ 6017342 w 9173497"/>
              <a:gd name="connsiteY25" fmla="*/ 2920181 h 3067665"/>
              <a:gd name="connsiteX26" fmla="*/ 6061587 w 9173497"/>
              <a:gd name="connsiteY26" fmla="*/ 2949677 h 3067665"/>
              <a:gd name="connsiteX27" fmla="*/ 6194323 w 9173497"/>
              <a:gd name="connsiteY27" fmla="*/ 2993923 h 3067665"/>
              <a:gd name="connsiteX28" fmla="*/ 6297562 w 9173497"/>
              <a:gd name="connsiteY28" fmla="*/ 3023419 h 3067665"/>
              <a:gd name="connsiteX29" fmla="*/ 6371303 w 9173497"/>
              <a:gd name="connsiteY29" fmla="*/ 3038168 h 3067665"/>
              <a:gd name="connsiteX30" fmla="*/ 6518787 w 9173497"/>
              <a:gd name="connsiteY30" fmla="*/ 3067665 h 3067665"/>
              <a:gd name="connsiteX31" fmla="*/ 7787149 w 9173497"/>
              <a:gd name="connsiteY31" fmla="*/ 3038168 h 3067665"/>
              <a:gd name="connsiteX32" fmla="*/ 8067368 w 9173497"/>
              <a:gd name="connsiteY32" fmla="*/ 3008671 h 3067665"/>
              <a:gd name="connsiteX33" fmla="*/ 8745794 w 9173497"/>
              <a:gd name="connsiteY33" fmla="*/ 2993923 h 3067665"/>
              <a:gd name="connsiteX34" fmla="*/ 8790039 w 9173497"/>
              <a:gd name="connsiteY34" fmla="*/ 2964426 h 3067665"/>
              <a:gd name="connsiteX35" fmla="*/ 8937523 w 9173497"/>
              <a:gd name="connsiteY35" fmla="*/ 2979174 h 3067665"/>
              <a:gd name="connsiteX36" fmla="*/ 8981768 w 9173497"/>
              <a:gd name="connsiteY36" fmla="*/ 2993923 h 3067665"/>
              <a:gd name="connsiteX37" fmla="*/ 9173497 w 9173497"/>
              <a:gd name="connsiteY37" fmla="*/ 2993923 h 3067665"/>
              <a:gd name="connsiteX38" fmla="*/ 9158749 w 9173497"/>
              <a:gd name="connsiteY38" fmla="*/ 0 h 3067665"/>
              <a:gd name="connsiteX39" fmla="*/ 0 w 9173497"/>
              <a:gd name="connsiteY39" fmla="*/ 14748 h 3067665"/>
              <a:gd name="connsiteX40" fmla="*/ 44245 w 9173497"/>
              <a:gd name="connsiteY40" fmla="*/ 2949677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73497" h="3067665">
                <a:moveTo>
                  <a:pt x="44245" y="2949677"/>
                </a:moveTo>
                <a:cubicBezTo>
                  <a:pt x="518090" y="2910191"/>
                  <a:pt x="278744" y="2924293"/>
                  <a:pt x="1179871" y="2949677"/>
                </a:cubicBezTo>
                <a:cubicBezTo>
                  <a:pt x="1209763" y="2950519"/>
                  <a:pt x="1238689" y="2960717"/>
                  <a:pt x="1268362" y="2964426"/>
                </a:cubicBezTo>
                <a:cubicBezTo>
                  <a:pt x="1317387" y="2970554"/>
                  <a:pt x="1366684" y="2974258"/>
                  <a:pt x="1415845" y="2979174"/>
                </a:cubicBezTo>
                <a:cubicBezTo>
                  <a:pt x="1430594" y="2984090"/>
                  <a:pt x="1445802" y="2987799"/>
                  <a:pt x="1460091" y="2993923"/>
                </a:cubicBezTo>
                <a:cubicBezTo>
                  <a:pt x="1538737" y="3027628"/>
                  <a:pt x="1494162" y="3018406"/>
                  <a:pt x="1563329" y="3038168"/>
                </a:cubicBezTo>
                <a:cubicBezTo>
                  <a:pt x="1582819" y="3043737"/>
                  <a:pt x="1602077" y="3051928"/>
                  <a:pt x="1622323" y="3052916"/>
                </a:cubicBezTo>
                <a:cubicBezTo>
                  <a:pt x="1804070" y="3061782"/>
                  <a:pt x="1986116" y="3062749"/>
                  <a:pt x="2168013" y="3067665"/>
                </a:cubicBezTo>
                <a:lnTo>
                  <a:pt x="2905432" y="3052916"/>
                </a:lnTo>
                <a:cubicBezTo>
                  <a:pt x="2933500" y="3051895"/>
                  <a:pt x="3093009" y="3009190"/>
                  <a:pt x="3097162" y="3008671"/>
                </a:cubicBezTo>
                <a:lnTo>
                  <a:pt x="3215149" y="2993923"/>
                </a:lnTo>
                <a:cubicBezTo>
                  <a:pt x="3239730" y="2984091"/>
                  <a:pt x="3264011" y="2973473"/>
                  <a:pt x="3288891" y="2964426"/>
                </a:cubicBezTo>
                <a:cubicBezTo>
                  <a:pt x="3318111" y="2953800"/>
                  <a:pt x="3348513" y="2946477"/>
                  <a:pt x="3377381" y="2934929"/>
                </a:cubicBezTo>
                <a:cubicBezTo>
                  <a:pt x="3397794" y="2926764"/>
                  <a:pt x="3415961" y="2913597"/>
                  <a:pt x="3436374" y="2905432"/>
                </a:cubicBezTo>
                <a:cubicBezTo>
                  <a:pt x="3465243" y="2893884"/>
                  <a:pt x="3495996" y="2887482"/>
                  <a:pt x="3524865" y="2875935"/>
                </a:cubicBezTo>
                <a:cubicBezTo>
                  <a:pt x="3545278" y="2867770"/>
                  <a:pt x="3563445" y="2854604"/>
                  <a:pt x="3583858" y="2846439"/>
                </a:cubicBezTo>
                <a:cubicBezTo>
                  <a:pt x="3643706" y="2822500"/>
                  <a:pt x="3673393" y="2816681"/>
                  <a:pt x="3731342" y="2802194"/>
                </a:cubicBezTo>
                <a:cubicBezTo>
                  <a:pt x="3746090" y="2792362"/>
                  <a:pt x="3759389" y="2779896"/>
                  <a:pt x="3775587" y="2772697"/>
                </a:cubicBezTo>
                <a:cubicBezTo>
                  <a:pt x="3804000" y="2760069"/>
                  <a:pt x="3864078" y="2743200"/>
                  <a:pt x="3864078" y="2743200"/>
                </a:cubicBezTo>
                <a:cubicBezTo>
                  <a:pt x="3967317" y="2748116"/>
                  <a:pt x="4070768" y="2749706"/>
                  <a:pt x="4173794" y="2757948"/>
                </a:cubicBezTo>
                <a:cubicBezTo>
                  <a:pt x="4193999" y="2759564"/>
                  <a:pt x="4212911" y="2768722"/>
                  <a:pt x="4232787" y="2772697"/>
                </a:cubicBezTo>
                <a:cubicBezTo>
                  <a:pt x="4262110" y="2778562"/>
                  <a:pt x="4291426" y="2785689"/>
                  <a:pt x="4321278" y="2787445"/>
                </a:cubicBezTo>
                <a:cubicBezTo>
                  <a:pt x="4458779" y="2795533"/>
                  <a:pt x="4596581" y="2797278"/>
                  <a:pt x="4734232" y="2802194"/>
                </a:cubicBezTo>
                <a:cubicBezTo>
                  <a:pt x="4886970" y="2853104"/>
                  <a:pt x="4754778" y="2813544"/>
                  <a:pt x="5117691" y="2831690"/>
                </a:cubicBezTo>
                <a:cubicBezTo>
                  <a:pt x="5714373" y="2861524"/>
                  <a:pt x="4927137" y="2833461"/>
                  <a:pt x="5869858" y="2861187"/>
                </a:cubicBezTo>
                <a:cubicBezTo>
                  <a:pt x="5942383" y="2885362"/>
                  <a:pt x="5956576" y="2885458"/>
                  <a:pt x="6017342" y="2920181"/>
                </a:cubicBezTo>
                <a:cubicBezTo>
                  <a:pt x="6032732" y="2928975"/>
                  <a:pt x="6045225" y="2942860"/>
                  <a:pt x="6061587" y="2949677"/>
                </a:cubicBezTo>
                <a:cubicBezTo>
                  <a:pt x="6104638" y="2967615"/>
                  <a:pt x="6150078" y="2979174"/>
                  <a:pt x="6194323" y="2993923"/>
                </a:cubicBezTo>
                <a:cubicBezTo>
                  <a:pt x="6243595" y="3010347"/>
                  <a:pt x="6242005" y="3011073"/>
                  <a:pt x="6297562" y="3023419"/>
                </a:cubicBezTo>
                <a:cubicBezTo>
                  <a:pt x="6322032" y="3028857"/>
                  <a:pt x="6346833" y="3032730"/>
                  <a:pt x="6371303" y="3038168"/>
                </a:cubicBezTo>
                <a:cubicBezTo>
                  <a:pt x="6503297" y="3067500"/>
                  <a:pt x="6345407" y="3038767"/>
                  <a:pt x="6518787" y="3067665"/>
                </a:cubicBezTo>
                <a:lnTo>
                  <a:pt x="7787149" y="3038168"/>
                </a:lnTo>
                <a:cubicBezTo>
                  <a:pt x="7881003" y="3034593"/>
                  <a:pt x="7973545" y="3013001"/>
                  <a:pt x="8067368" y="3008671"/>
                </a:cubicBezTo>
                <a:cubicBezTo>
                  <a:pt x="8293323" y="2998242"/>
                  <a:pt x="8519652" y="2998839"/>
                  <a:pt x="8745794" y="2993923"/>
                </a:cubicBezTo>
                <a:cubicBezTo>
                  <a:pt x="8760542" y="2984091"/>
                  <a:pt x="8772366" y="2965786"/>
                  <a:pt x="8790039" y="2964426"/>
                </a:cubicBezTo>
                <a:cubicBezTo>
                  <a:pt x="8839300" y="2960637"/>
                  <a:pt x="8888691" y="2971661"/>
                  <a:pt x="8937523" y="2979174"/>
                </a:cubicBezTo>
                <a:cubicBezTo>
                  <a:pt x="8952888" y="2981538"/>
                  <a:pt x="8966252" y="2992953"/>
                  <a:pt x="8981768" y="2993923"/>
                </a:cubicBezTo>
                <a:cubicBezTo>
                  <a:pt x="9045553" y="2997910"/>
                  <a:pt x="9109587" y="2993923"/>
                  <a:pt x="9173497" y="2993923"/>
                </a:cubicBezTo>
                <a:lnTo>
                  <a:pt x="9158749" y="0"/>
                </a:lnTo>
                <a:lnTo>
                  <a:pt x="0" y="14748"/>
                </a:lnTo>
                <a:lnTo>
                  <a:pt x="44245" y="294967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0" y="0"/>
            <a:ext cx="9202993" cy="695200"/>
          </a:xfrm>
          <a:custGeom>
            <a:avLst/>
            <a:gdLst>
              <a:gd name="connsiteX0" fmla="*/ 44245 w 9202993"/>
              <a:gd name="connsiteY0" fmla="*/ 589935 h 695200"/>
              <a:gd name="connsiteX1" fmla="*/ 604684 w 9202993"/>
              <a:gd name="connsiteY1" fmla="*/ 471948 h 695200"/>
              <a:gd name="connsiteX2" fmla="*/ 1386348 w 9202993"/>
              <a:gd name="connsiteY2" fmla="*/ 486696 h 695200"/>
              <a:gd name="connsiteX3" fmla="*/ 2286000 w 9202993"/>
              <a:gd name="connsiteY3" fmla="*/ 575187 h 695200"/>
              <a:gd name="connsiteX4" fmla="*/ 3229897 w 9202993"/>
              <a:gd name="connsiteY4" fmla="*/ 560438 h 695200"/>
              <a:gd name="connsiteX5" fmla="*/ 3937819 w 9202993"/>
              <a:gd name="connsiteY5" fmla="*/ 604683 h 695200"/>
              <a:gd name="connsiteX6" fmla="*/ 4218039 w 9202993"/>
              <a:gd name="connsiteY6" fmla="*/ 560438 h 695200"/>
              <a:gd name="connsiteX7" fmla="*/ 4925961 w 9202993"/>
              <a:gd name="connsiteY7" fmla="*/ 560438 h 695200"/>
              <a:gd name="connsiteX8" fmla="*/ 5309419 w 9202993"/>
              <a:gd name="connsiteY8" fmla="*/ 589935 h 695200"/>
              <a:gd name="connsiteX9" fmla="*/ 5692877 w 9202993"/>
              <a:gd name="connsiteY9" fmla="*/ 486696 h 695200"/>
              <a:gd name="connsiteX10" fmla="*/ 5810864 w 9202993"/>
              <a:gd name="connsiteY10" fmla="*/ 457200 h 695200"/>
              <a:gd name="connsiteX11" fmla="*/ 6268064 w 9202993"/>
              <a:gd name="connsiteY11" fmla="*/ 383458 h 695200"/>
              <a:gd name="connsiteX12" fmla="*/ 6386051 w 9202993"/>
              <a:gd name="connsiteY12" fmla="*/ 398206 h 695200"/>
              <a:gd name="connsiteX13" fmla="*/ 6577780 w 9202993"/>
              <a:gd name="connsiteY13" fmla="*/ 412954 h 695200"/>
              <a:gd name="connsiteX14" fmla="*/ 6651522 w 9202993"/>
              <a:gd name="connsiteY14" fmla="*/ 442451 h 695200"/>
              <a:gd name="connsiteX15" fmla="*/ 7344697 w 9202993"/>
              <a:gd name="connsiteY15" fmla="*/ 604683 h 695200"/>
              <a:gd name="connsiteX16" fmla="*/ 7831393 w 9202993"/>
              <a:gd name="connsiteY16" fmla="*/ 634180 h 695200"/>
              <a:gd name="connsiteX17" fmla="*/ 8200103 w 9202993"/>
              <a:gd name="connsiteY17" fmla="*/ 619432 h 695200"/>
              <a:gd name="connsiteX18" fmla="*/ 8391832 w 9202993"/>
              <a:gd name="connsiteY18" fmla="*/ 634180 h 695200"/>
              <a:gd name="connsiteX19" fmla="*/ 8701548 w 9202993"/>
              <a:gd name="connsiteY19" fmla="*/ 693174 h 695200"/>
              <a:gd name="connsiteX20" fmla="*/ 9070258 w 9202993"/>
              <a:gd name="connsiteY20" fmla="*/ 693174 h 695200"/>
              <a:gd name="connsiteX21" fmla="*/ 9188245 w 9202993"/>
              <a:gd name="connsiteY21" fmla="*/ 693174 h 695200"/>
              <a:gd name="connsiteX22" fmla="*/ 9202993 w 9202993"/>
              <a:gd name="connsiteY22" fmla="*/ 14748 h 695200"/>
              <a:gd name="connsiteX23" fmla="*/ 0 w 9202993"/>
              <a:gd name="connsiteY23" fmla="*/ 0 h 695200"/>
              <a:gd name="connsiteX24" fmla="*/ 44245 w 9202993"/>
              <a:gd name="connsiteY24" fmla="*/ 589935 h 6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202993" h="695200">
                <a:moveTo>
                  <a:pt x="44245" y="589935"/>
                </a:moveTo>
                <a:cubicBezTo>
                  <a:pt x="230841" y="549590"/>
                  <a:pt x="413776" y="471948"/>
                  <a:pt x="604684" y="471948"/>
                </a:cubicBezTo>
                <a:lnTo>
                  <a:pt x="1386348" y="486696"/>
                </a:lnTo>
                <a:cubicBezTo>
                  <a:pt x="2226833" y="578386"/>
                  <a:pt x="1925518" y="575187"/>
                  <a:pt x="2286000" y="575187"/>
                </a:cubicBezTo>
                <a:lnTo>
                  <a:pt x="3229897" y="560438"/>
                </a:lnTo>
                <a:lnTo>
                  <a:pt x="3937819" y="604683"/>
                </a:lnTo>
                <a:cubicBezTo>
                  <a:pt x="4178328" y="556581"/>
                  <a:pt x="4083843" y="560438"/>
                  <a:pt x="4218039" y="560438"/>
                </a:cubicBezTo>
                <a:lnTo>
                  <a:pt x="4925961" y="560438"/>
                </a:lnTo>
                <a:cubicBezTo>
                  <a:pt x="5289720" y="590752"/>
                  <a:pt x="5161526" y="589935"/>
                  <a:pt x="5309419" y="589935"/>
                </a:cubicBezTo>
                <a:lnTo>
                  <a:pt x="5692877" y="486696"/>
                </a:lnTo>
                <a:cubicBezTo>
                  <a:pt x="5808807" y="454091"/>
                  <a:pt x="5744548" y="457200"/>
                  <a:pt x="5810864" y="457200"/>
                </a:cubicBezTo>
                <a:cubicBezTo>
                  <a:pt x="5963264" y="432619"/>
                  <a:pt x="6114500" y="399208"/>
                  <a:pt x="6268064" y="383458"/>
                </a:cubicBezTo>
                <a:cubicBezTo>
                  <a:pt x="6307492" y="379414"/>
                  <a:pt x="6346594" y="394448"/>
                  <a:pt x="6386051" y="398206"/>
                </a:cubicBezTo>
                <a:cubicBezTo>
                  <a:pt x="6449861" y="404283"/>
                  <a:pt x="6513870" y="408038"/>
                  <a:pt x="6577780" y="412954"/>
                </a:cubicBezTo>
                <a:lnTo>
                  <a:pt x="6651522" y="442451"/>
                </a:lnTo>
                <a:cubicBezTo>
                  <a:pt x="7294734" y="610911"/>
                  <a:pt x="7057513" y="604683"/>
                  <a:pt x="7344697" y="604683"/>
                </a:cubicBezTo>
                <a:cubicBezTo>
                  <a:pt x="7732886" y="638439"/>
                  <a:pt x="7570412" y="634180"/>
                  <a:pt x="7831393" y="634180"/>
                </a:cubicBezTo>
                <a:cubicBezTo>
                  <a:pt x="7954296" y="629264"/>
                  <a:pt x="8077101" y="619432"/>
                  <a:pt x="8200103" y="619432"/>
                </a:cubicBezTo>
                <a:cubicBezTo>
                  <a:pt x="8264201" y="619432"/>
                  <a:pt x="8391832" y="634180"/>
                  <a:pt x="8391832" y="634180"/>
                </a:cubicBezTo>
                <a:cubicBezTo>
                  <a:pt x="8681672" y="695200"/>
                  <a:pt x="8576597" y="693174"/>
                  <a:pt x="8701548" y="693174"/>
                </a:cubicBezTo>
                <a:lnTo>
                  <a:pt x="9070258" y="693174"/>
                </a:lnTo>
                <a:lnTo>
                  <a:pt x="9188245" y="693174"/>
                </a:lnTo>
                <a:lnTo>
                  <a:pt x="9202993" y="14748"/>
                </a:lnTo>
                <a:lnTo>
                  <a:pt x="0" y="0"/>
                </a:lnTo>
                <a:lnTo>
                  <a:pt x="44245" y="589935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81"/>
          <p:cNvGrpSpPr/>
          <p:nvPr/>
        </p:nvGrpSpPr>
        <p:grpSpPr>
          <a:xfrm rot="20528637">
            <a:off x="1682934" y="84156"/>
            <a:ext cx="2710954" cy="1350448"/>
            <a:chOff x="3002543" y="438297"/>
            <a:chExt cx="5759246" cy="1961534"/>
          </a:xfrm>
        </p:grpSpPr>
        <p:sp>
          <p:nvSpPr>
            <p:cNvPr id="79" name="Полилиния 78"/>
            <p:cNvSpPr/>
            <p:nvPr/>
          </p:nvSpPr>
          <p:spPr>
            <a:xfrm>
              <a:off x="3002543" y="438297"/>
              <a:ext cx="5759246" cy="1961534"/>
            </a:xfrm>
            <a:custGeom>
              <a:avLst/>
              <a:gdLst>
                <a:gd name="connsiteX0" fmla="*/ 405581 w 5759246"/>
                <a:gd name="connsiteY0" fmla="*/ 1064341 h 1961534"/>
                <a:gd name="connsiteX1" fmla="*/ 479323 w 5759246"/>
                <a:gd name="connsiteY1" fmla="*/ 739877 h 1961534"/>
                <a:gd name="connsiteX2" fmla="*/ 730045 w 5759246"/>
                <a:gd name="connsiteY2" fmla="*/ 489154 h 1961534"/>
                <a:gd name="connsiteX3" fmla="*/ 1231490 w 5759246"/>
                <a:gd name="connsiteY3" fmla="*/ 385915 h 1961534"/>
                <a:gd name="connsiteX4" fmla="*/ 2131142 w 5759246"/>
                <a:gd name="connsiteY4" fmla="*/ 371167 h 1961534"/>
                <a:gd name="connsiteX5" fmla="*/ 2898058 w 5759246"/>
                <a:gd name="connsiteY5" fmla="*/ 17206 h 1961534"/>
                <a:gd name="connsiteX6" fmla="*/ 2898058 w 5759246"/>
                <a:gd name="connsiteY6" fmla="*/ 474406 h 1961534"/>
                <a:gd name="connsiteX7" fmla="*/ 3886200 w 5759246"/>
                <a:gd name="connsiteY7" fmla="*/ 784122 h 1961534"/>
                <a:gd name="connsiteX8" fmla="*/ 4815349 w 5759246"/>
                <a:gd name="connsiteY8" fmla="*/ 1256070 h 1961534"/>
                <a:gd name="connsiteX9" fmla="*/ 5656007 w 5759246"/>
                <a:gd name="connsiteY9" fmla="*/ 1285567 h 1961534"/>
                <a:gd name="connsiteX10" fmla="*/ 5434781 w 5759246"/>
                <a:gd name="connsiteY10" fmla="*/ 1610032 h 1961534"/>
                <a:gd name="connsiteX11" fmla="*/ 5464278 w 5759246"/>
                <a:gd name="connsiteY11" fmla="*/ 1949244 h 1961534"/>
                <a:gd name="connsiteX12" fmla="*/ 4785852 w 5759246"/>
                <a:gd name="connsiteY12" fmla="*/ 1683773 h 1961534"/>
                <a:gd name="connsiteX13" fmla="*/ 2809568 w 5759246"/>
                <a:gd name="connsiteY13" fmla="*/ 1506793 h 1961534"/>
                <a:gd name="connsiteX14" fmla="*/ 2514600 w 5759246"/>
                <a:gd name="connsiteY14" fmla="*/ 1890251 h 1961534"/>
                <a:gd name="connsiteX15" fmla="*/ 1349478 w 5759246"/>
                <a:gd name="connsiteY15" fmla="*/ 1315064 h 1961534"/>
                <a:gd name="connsiteX16" fmla="*/ 597310 w 5759246"/>
                <a:gd name="connsiteY16" fmla="*/ 1241322 h 1961534"/>
                <a:gd name="connsiteX17" fmla="*/ 199103 w 5759246"/>
                <a:gd name="connsiteY17" fmla="*/ 1418302 h 1961534"/>
                <a:gd name="connsiteX18" fmla="*/ 36871 w 5759246"/>
                <a:gd name="connsiteY18" fmla="*/ 1329812 h 1961534"/>
                <a:gd name="connsiteX19" fmla="*/ 405581 w 5759246"/>
                <a:gd name="connsiteY19" fmla="*/ 1064341 h 196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59246" h="1961534">
                  <a:moveTo>
                    <a:pt x="405581" y="1064341"/>
                  </a:moveTo>
                  <a:cubicBezTo>
                    <a:pt x="479323" y="966019"/>
                    <a:pt x="425246" y="835741"/>
                    <a:pt x="479323" y="739877"/>
                  </a:cubicBezTo>
                  <a:cubicBezTo>
                    <a:pt x="533400" y="644013"/>
                    <a:pt x="604684" y="548148"/>
                    <a:pt x="730045" y="489154"/>
                  </a:cubicBezTo>
                  <a:cubicBezTo>
                    <a:pt x="855406" y="430160"/>
                    <a:pt x="997974" y="405580"/>
                    <a:pt x="1231490" y="385915"/>
                  </a:cubicBezTo>
                  <a:cubicBezTo>
                    <a:pt x="1465006" y="366250"/>
                    <a:pt x="1853381" y="432619"/>
                    <a:pt x="2131142" y="371167"/>
                  </a:cubicBezTo>
                  <a:cubicBezTo>
                    <a:pt x="2408903" y="309716"/>
                    <a:pt x="2770239" y="0"/>
                    <a:pt x="2898058" y="17206"/>
                  </a:cubicBezTo>
                  <a:cubicBezTo>
                    <a:pt x="3025877" y="34412"/>
                    <a:pt x="2733368" y="346587"/>
                    <a:pt x="2898058" y="474406"/>
                  </a:cubicBezTo>
                  <a:cubicBezTo>
                    <a:pt x="3062748" y="602225"/>
                    <a:pt x="3566652" y="653845"/>
                    <a:pt x="3886200" y="784122"/>
                  </a:cubicBezTo>
                  <a:cubicBezTo>
                    <a:pt x="4205748" y="914399"/>
                    <a:pt x="4520381" y="1172496"/>
                    <a:pt x="4815349" y="1256070"/>
                  </a:cubicBezTo>
                  <a:cubicBezTo>
                    <a:pt x="5110317" y="1339644"/>
                    <a:pt x="5552768" y="1226573"/>
                    <a:pt x="5656007" y="1285567"/>
                  </a:cubicBezTo>
                  <a:cubicBezTo>
                    <a:pt x="5759246" y="1344561"/>
                    <a:pt x="5466736" y="1499419"/>
                    <a:pt x="5434781" y="1610032"/>
                  </a:cubicBezTo>
                  <a:cubicBezTo>
                    <a:pt x="5402826" y="1720645"/>
                    <a:pt x="5572433" y="1936954"/>
                    <a:pt x="5464278" y="1949244"/>
                  </a:cubicBezTo>
                  <a:cubicBezTo>
                    <a:pt x="5356123" y="1961534"/>
                    <a:pt x="5228304" y="1757515"/>
                    <a:pt x="4785852" y="1683773"/>
                  </a:cubicBezTo>
                  <a:cubicBezTo>
                    <a:pt x="4343400" y="1610031"/>
                    <a:pt x="3188110" y="1472380"/>
                    <a:pt x="2809568" y="1506793"/>
                  </a:cubicBezTo>
                  <a:cubicBezTo>
                    <a:pt x="2431026" y="1541206"/>
                    <a:pt x="2757948" y="1922206"/>
                    <a:pt x="2514600" y="1890251"/>
                  </a:cubicBezTo>
                  <a:cubicBezTo>
                    <a:pt x="2271252" y="1858296"/>
                    <a:pt x="1669026" y="1423219"/>
                    <a:pt x="1349478" y="1315064"/>
                  </a:cubicBezTo>
                  <a:cubicBezTo>
                    <a:pt x="1029930" y="1206909"/>
                    <a:pt x="789039" y="1224116"/>
                    <a:pt x="597310" y="1241322"/>
                  </a:cubicBezTo>
                  <a:cubicBezTo>
                    <a:pt x="405581" y="1258528"/>
                    <a:pt x="292510" y="1403554"/>
                    <a:pt x="199103" y="1418302"/>
                  </a:cubicBezTo>
                  <a:cubicBezTo>
                    <a:pt x="105697" y="1433050"/>
                    <a:pt x="0" y="1391264"/>
                    <a:pt x="36871" y="1329812"/>
                  </a:cubicBezTo>
                  <a:cubicBezTo>
                    <a:pt x="73742" y="1268361"/>
                    <a:pt x="331839" y="1162663"/>
                    <a:pt x="405581" y="10643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3500430" y="1357298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0" name="Полилиния 69"/>
          <p:cNvSpPr/>
          <p:nvPr/>
        </p:nvSpPr>
        <p:spPr>
          <a:xfrm>
            <a:off x="0" y="714356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64"/>
          <p:cNvGrpSpPr/>
          <p:nvPr/>
        </p:nvGrpSpPr>
        <p:grpSpPr>
          <a:xfrm>
            <a:off x="0" y="928670"/>
            <a:ext cx="9158748" cy="428628"/>
            <a:chOff x="-14748" y="428604"/>
            <a:chExt cx="9158748" cy="42862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07153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2714612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428624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5929322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7572396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9001124" y="642918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-14748" y="454742"/>
              <a:ext cx="9158748" cy="267929"/>
            </a:xfrm>
            <a:custGeom>
              <a:avLst/>
              <a:gdLst>
                <a:gd name="connsiteX0" fmla="*/ 0 w 9158748"/>
                <a:gd name="connsiteY0" fmla="*/ 267929 h 267929"/>
                <a:gd name="connsiteX1" fmla="*/ 1342103 w 9158748"/>
                <a:gd name="connsiteY1" fmla="*/ 61452 h 267929"/>
                <a:gd name="connsiteX2" fmla="*/ 2920180 w 9158748"/>
                <a:gd name="connsiteY2" fmla="*/ 149942 h 267929"/>
                <a:gd name="connsiteX3" fmla="*/ 5206180 w 9158748"/>
                <a:gd name="connsiteY3" fmla="*/ 2458 h 267929"/>
                <a:gd name="connsiteX4" fmla="*/ 7669161 w 9158748"/>
                <a:gd name="connsiteY4" fmla="*/ 164690 h 267929"/>
                <a:gd name="connsiteX5" fmla="*/ 9158748 w 9158748"/>
                <a:gd name="connsiteY5" fmla="*/ 267929 h 267929"/>
                <a:gd name="connsiteX6" fmla="*/ 9158748 w 9158748"/>
                <a:gd name="connsiteY6" fmla="*/ 267929 h 26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8748" h="267929">
                  <a:moveTo>
                    <a:pt x="0" y="267929"/>
                  </a:moveTo>
                  <a:cubicBezTo>
                    <a:pt x="427703" y="174522"/>
                    <a:pt x="855406" y="81116"/>
                    <a:pt x="1342103" y="61452"/>
                  </a:cubicBezTo>
                  <a:cubicBezTo>
                    <a:pt x="1828800" y="41788"/>
                    <a:pt x="2276167" y="159774"/>
                    <a:pt x="2920180" y="149942"/>
                  </a:cubicBezTo>
                  <a:cubicBezTo>
                    <a:pt x="3564193" y="140110"/>
                    <a:pt x="4414683" y="0"/>
                    <a:pt x="5206180" y="2458"/>
                  </a:cubicBezTo>
                  <a:cubicBezTo>
                    <a:pt x="5997677" y="4916"/>
                    <a:pt x="7669161" y="164690"/>
                    <a:pt x="7669161" y="164690"/>
                  </a:cubicBezTo>
                  <a:lnTo>
                    <a:pt x="9158748" y="267929"/>
                  </a:lnTo>
                  <a:lnTo>
                    <a:pt x="9158748" y="267929"/>
                  </a:ln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29"/>
          <p:cNvGrpSpPr/>
          <p:nvPr/>
        </p:nvGrpSpPr>
        <p:grpSpPr>
          <a:xfrm>
            <a:off x="442451" y="2539181"/>
            <a:ext cx="3050459" cy="3390149"/>
            <a:chOff x="442451" y="2539181"/>
            <a:chExt cx="3050459" cy="339014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17" name="Полилиния 16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" name="Группа 38"/>
          <p:cNvGrpSpPr/>
          <p:nvPr/>
        </p:nvGrpSpPr>
        <p:grpSpPr>
          <a:xfrm flipH="1">
            <a:off x="5857884" y="2714620"/>
            <a:ext cx="3286116" cy="3818777"/>
            <a:chOff x="442451" y="2539181"/>
            <a:chExt cx="3050459" cy="3390149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44" name="Полилиния 43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66" name="Рисунок 65" descr="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042"/>
            <a:ext cx="2000264" cy="1714512"/>
          </a:xfrm>
          <a:prstGeom prst="rect">
            <a:avLst/>
          </a:prstGeom>
        </p:spPr>
      </p:pic>
      <p:grpSp>
        <p:nvGrpSpPr>
          <p:cNvPr id="2" name="Группа 37"/>
          <p:cNvGrpSpPr/>
          <p:nvPr/>
        </p:nvGrpSpPr>
        <p:grpSpPr>
          <a:xfrm>
            <a:off x="714348" y="4429132"/>
            <a:ext cx="3522839" cy="2205294"/>
            <a:chOff x="2979174" y="4424568"/>
            <a:chExt cx="3165649" cy="1990980"/>
          </a:xfrm>
        </p:grpSpPr>
        <p:sp>
          <p:nvSpPr>
            <p:cNvPr id="36" name="Полилиния 35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Равнобедренный треугольник 64"/>
          <p:cNvSpPr/>
          <p:nvPr/>
        </p:nvSpPr>
        <p:spPr>
          <a:xfrm>
            <a:off x="8572496" y="214290"/>
            <a:ext cx="571504" cy="642942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0" y="857232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357158" y="1357298"/>
            <a:ext cx="84662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Нельзя заплывать за буйки или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специальное ограждение, сделанное на воде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9" name="TextBox 68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72" name="TextBox 71">
            <a:hlinkClick r:id="rId4" action="ppaction://hlinksldjump"/>
          </p:cNvPr>
          <p:cNvSpPr txBox="1"/>
          <p:nvPr/>
        </p:nvSpPr>
        <p:spPr>
          <a:xfrm>
            <a:off x="4500562" y="6488668"/>
            <a:ext cx="24134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на водоёмах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1071538" y="0"/>
            <a:ext cx="7244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Минутки безопасности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3428992" y="928670"/>
            <a:ext cx="22818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лесу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714480" y="2000240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Первая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1643042" y="278605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Вторая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714480" y="350043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Третья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0"/>
            <a:ext cx="86439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Познакомимся с правилами безопасного поведения в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лесу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1357298"/>
            <a:ext cx="835683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Для прогулки в лесу лучше взять с собой компас или навигатор для определения своего местоположения.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Если идешь за грибами в лес надо заранее ознакомиться с видами грибов- знать на вид съедобные они или ядовитые.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Костер в лесу разжигается аккуратно, желательно обкопать место разведения костра, а за собой залить водой или закопать костровище. В ветреную погоду разводить костер не рекомендуется!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Если не уверен в съедобности ягод, растущих на кустах, есть их не </a:t>
            </a:r>
            <a:r>
              <a:rPr lang="ru-RU" sz="2000" b="1" smtClean="0">
                <a:latin typeface="Arial Black" pitchFamily="34" charset="0"/>
              </a:rPr>
              <a:t>следует!</a:t>
            </a:r>
            <a:endParaRPr lang="ru-RU" sz="2000" b="1" dirty="0" smtClean="0">
              <a:latin typeface="Arial Black" pitchFamily="34" charset="0"/>
            </a:endParaRP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До наступления темноты из леса обязательно надо выходить.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4857752" y="6488668"/>
            <a:ext cx="17443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лесу</a:t>
            </a:r>
            <a:endParaRPr lang="ru-RU" b="1" dirty="0"/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pic>
        <p:nvPicPr>
          <p:cNvPr id="13" name="Рисунок 12" descr="Без названия-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8229600" cy="64293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9143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Опасно разжигать костер когда дует сильный ветер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715372" y="357166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285720" y="0"/>
            <a:ext cx="8643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Познакомися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грибами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714356"/>
            <a:ext cx="835683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Собирайте в лесу только те грибы, о которых вы точно знаете, что они съедобны.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Грибы, которых Вы не знаете или которые вызывают сомнение никогда не    употребляйте в пищу и не пробуйте их на вкус в сыром виде.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Никогда не собирайте и не ешьте тех грибов, которые у основании ножки имеют клубневидное утолщение, окруженное оболочкой (как например у красного мухомора), и не пробуйте их на вкус.</a:t>
            </a:r>
          </a:p>
          <a:p>
            <a:pPr algn="just"/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Когда собираете грибы, особенно сыроежки, старайтесь брать их с целой ножкой, чтобы не упустить из вида важный признак, указанный в предыдущем правиле.</a:t>
            </a:r>
          </a:p>
          <a:p>
            <a:pPr algn="just"/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Никогда не собирайте и не ешьте грибов перезрелых, ослабленных, дряблых , червивых и испорченных.</a:t>
            </a:r>
          </a:p>
          <a:p>
            <a:pPr algn="just"/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Не ешьте грибов в сыром виде.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1428728" y="0"/>
            <a:ext cx="628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Белый гриб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Белый гриб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000108"/>
            <a:ext cx="3724281" cy="3724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4929198"/>
            <a:ext cx="8356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Шляпка: Мясистая, у молодых грибов бледно- желтоватого цвета.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Мякоть: плотная, приятного грибного запаха и вкуса, на изломе сохраняет белый цвет.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472" y="4429132"/>
            <a:ext cx="83568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Шляпка: Выпуклая, с возрастом делается более плоской, мясистая, ломкая, немного слизистая в дождливую погоду, серо- коричневая, серовато- оливковая или коричнево- желтоватая, более темная в центре.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Мякоть: водянистая, белого цвета. Запах особо не выржен.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пантерный мухомор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785794"/>
            <a:ext cx="3643314" cy="36433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4348" y="0"/>
            <a:ext cx="73581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Пантерный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мухомор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4611231"/>
            <a:ext cx="83568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Шляпка: Сначала полушаровидная, затем выпуклая, гладкая, в сырую погоду слегка слизистая, различных тонов окраски- от светло- желтой до темно- бурой.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Мякоть: белая или серовато- белая, на изломе цвет не изменяется, сравнительно быстро становится рыхлой и губчатой, в сырую погоду очень водянистая. Запах слабо выражен.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подберезовик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785794"/>
            <a:ext cx="3857628" cy="38576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28" y="0"/>
            <a:ext cx="628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Подберезовик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1071538" y="0"/>
            <a:ext cx="7244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Минутки безопасности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2571736" y="1000108"/>
            <a:ext cx="41434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 водоёмах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1714480" y="2000240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Первая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643042" y="278605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Вторая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1714480" y="350043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Третья минутка </a:t>
            </a:r>
            <a:endParaRPr lang="ru-RU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472" y="4303455"/>
            <a:ext cx="8356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Шляпка: Сначала полушаровидная, затем, позднее вдавленная в центре, красного или красно- коричневого цвета, с фиолетовым оттенком, в центре-  более темной, а у молодых экземпляров, наоборот, более светлой окраски.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Мякоть: плотная, белая, часто имеется ржавая желтая пятнистость, особенно в местах, изъеденных личинками.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сыроежка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714356"/>
            <a:ext cx="4005280" cy="36480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28" y="0"/>
            <a:ext cx="628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Сыроежка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472" y="4643446"/>
            <a:ext cx="8356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Шляпка: Сначала шаровидная, затем выпуклая, позднее распростертая, красного или красно- оранжевого цвета, покрытая многочисленными белыми или слегка желтоватыми чешуйками.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Мякоть: Белая, под кожицей шляпки- светло оранжевого цвета, имеет невыраженный запах.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красный мухомор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785794"/>
            <a:ext cx="3714776" cy="37147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28" y="0"/>
            <a:ext cx="628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Красный мухомор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5786454"/>
            <a:ext cx="8356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Black" pitchFamily="34" charset="0"/>
              </a:rPr>
              <a:t>Выбери ядовитый гриб.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6" name="Рисунок 5" descr="Белый гриб.bm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488"/>
            <a:ext cx="2857520" cy="3000396"/>
          </a:xfrm>
          <a:prstGeom prst="rect">
            <a:avLst/>
          </a:prstGeom>
        </p:spPr>
      </p:pic>
      <p:pic>
        <p:nvPicPr>
          <p:cNvPr id="11" name="Рисунок 10" descr="подберезовик.bm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04" y="1714488"/>
            <a:ext cx="3000396" cy="3000396"/>
          </a:xfrm>
          <a:prstGeom prst="rect">
            <a:avLst/>
          </a:prstGeom>
        </p:spPr>
      </p:pic>
      <p:pic>
        <p:nvPicPr>
          <p:cNvPr id="12" name="Рисунок 11" descr="сыроежка.bmp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2928934"/>
            <a:ext cx="2857496" cy="2857496"/>
          </a:xfrm>
          <a:prstGeom prst="rect">
            <a:avLst/>
          </a:prstGeom>
        </p:spPr>
      </p:pic>
      <p:pic>
        <p:nvPicPr>
          <p:cNvPr id="8" name="Рисунок 7" descr="пантерный мухомор.bmp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802" y="0"/>
            <a:ext cx="2857520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4429132"/>
            <a:ext cx="8356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Black" pitchFamily="34" charset="0"/>
              </a:rPr>
              <a:t>Молодец, правильно!</a:t>
            </a:r>
          </a:p>
          <a:p>
            <a:pPr algn="ctr"/>
            <a:r>
              <a:rPr lang="ru-RU" sz="2800" b="1" dirty="0" smtClean="0">
                <a:latin typeface="Arial Black" pitchFamily="34" charset="0"/>
              </a:rPr>
              <a:t>А чем он отличается от съедобных грибов?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5" name="Рисунок 4" descr="пантерный мухомор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0"/>
            <a:ext cx="4357718" cy="4357718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4857752" y="6488668"/>
            <a:ext cx="17443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лесу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альчик лицо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0"/>
            <a:ext cx="4305300" cy="43053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786182" y="3500438"/>
            <a:ext cx="4643438" cy="2643206"/>
            <a:chOff x="3786182" y="3500438"/>
            <a:chExt cx="4643438" cy="2643206"/>
          </a:xfrm>
        </p:grpSpPr>
        <p:sp>
          <p:nvSpPr>
            <p:cNvPr id="6" name="Выноска-облако 5"/>
            <p:cNvSpPr/>
            <p:nvPr/>
          </p:nvSpPr>
          <p:spPr>
            <a:xfrm flipV="1">
              <a:off x="3786182" y="3500438"/>
              <a:ext cx="4643438" cy="2643206"/>
            </a:xfrm>
            <a:prstGeom prst="cloudCallou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5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5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1934" y="4643446"/>
              <a:ext cx="4286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atin typeface="Arial Black" pitchFamily="34" charset="0"/>
                </a:rPr>
                <a:t>А если подумать?</a:t>
              </a:r>
              <a:endParaRPr lang="ru-RU" sz="2400" b="1" dirty="0">
                <a:latin typeface="Arial Black" pitchFamily="34" charset="0"/>
              </a:endParaRPr>
            </a:p>
          </p:txBody>
        </p:sp>
      </p:grpSp>
      <p:sp>
        <p:nvSpPr>
          <p:cNvPr id="14" name="Стрелка вправо 13">
            <a:hlinkClick r:id="rId3" action="ppaction://hlinksldjump"/>
          </p:cNvPr>
          <p:cNvSpPr/>
          <p:nvPr/>
        </p:nvSpPr>
        <p:spPr>
          <a:xfrm rot="10800000"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/>
          <p:cNvSpPr/>
          <p:nvPr/>
        </p:nvSpPr>
        <p:spPr>
          <a:xfrm>
            <a:off x="1142976" y="0"/>
            <a:ext cx="7087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предупреждаем…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0" y="6365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</a:rPr>
              <a:t>Железнодорожный переезд без шлагбаума </a:t>
            </a:r>
            <a:endParaRPr lang="ru-RU" sz="2600" b="1" dirty="0">
              <a:latin typeface="Arial Black" pitchFamily="34" charset="0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flipV="1">
            <a:off x="0" y="785794"/>
            <a:ext cx="2500298" cy="5643602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 flipV="1">
            <a:off x="6653194" y="785794"/>
            <a:ext cx="2490806" cy="5643602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42844" y="5072074"/>
            <a:ext cx="142877" cy="642942"/>
            <a:chOff x="142844" y="5072074"/>
            <a:chExt cx="142877" cy="64294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/>
            <p:cNvCxnSpPr>
              <a:endCxn id="14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714348" y="3571876"/>
            <a:ext cx="142877" cy="642942"/>
            <a:chOff x="142844" y="5072074"/>
            <a:chExt cx="142877" cy="64294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7" name="Прямая соединительная линия 26"/>
            <p:cNvCxnSpPr>
              <a:endCxn id="26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8786842" y="4929198"/>
            <a:ext cx="142877" cy="642942"/>
            <a:chOff x="142844" y="5072074"/>
            <a:chExt cx="142877" cy="64294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29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8286777" y="3643314"/>
            <a:ext cx="142876" cy="642942"/>
            <a:chOff x="142844" y="5072074"/>
            <a:chExt cx="142877" cy="64294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единительная линия 32"/>
            <p:cNvCxnSpPr>
              <a:endCxn id="32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1357290" y="2357430"/>
            <a:ext cx="142877" cy="571504"/>
            <a:chOff x="142844" y="5072074"/>
            <a:chExt cx="142877" cy="642942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>
              <a:endCxn id="35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7715272" y="2428868"/>
            <a:ext cx="142877" cy="571504"/>
            <a:chOff x="142844" y="5072074"/>
            <a:chExt cx="142877" cy="64294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>
              <a:endCxn id="38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Прямоугольник 42"/>
          <p:cNvSpPr/>
          <p:nvPr/>
        </p:nvSpPr>
        <p:spPr>
          <a:xfrm>
            <a:off x="0" y="1142984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1214422"/>
            <a:ext cx="9144000" cy="71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71472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142976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71448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5984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928958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350043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4071934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643438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5214942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857916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429388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7000892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7572396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814390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8715404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/>
        </p:nvGrpSpPr>
        <p:grpSpPr>
          <a:xfrm>
            <a:off x="2928926" y="2643182"/>
            <a:ext cx="3000396" cy="2643206"/>
            <a:chOff x="3071802" y="3286124"/>
            <a:chExt cx="2571768" cy="2214578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3357554" y="3286124"/>
              <a:ext cx="2071702" cy="10715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3071802" y="4357694"/>
              <a:ext cx="2571768" cy="71438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857620" y="4857760"/>
              <a:ext cx="1000132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714744" y="3429000"/>
              <a:ext cx="1428760" cy="7143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блако 70"/>
            <p:cNvSpPr/>
            <p:nvPr/>
          </p:nvSpPr>
          <p:spPr>
            <a:xfrm>
              <a:off x="3857620" y="3571876"/>
              <a:ext cx="500066" cy="571504"/>
            </a:xfrm>
            <a:prstGeom prst="cloud">
              <a:avLst/>
            </a:prstGeom>
            <a:gradFill flip="none" rotWithShape="1">
              <a:gsLst>
                <a:gs pos="0">
                  <a:schemeClr val="accent6">
                    <a:lumMod val="50000"/>
                    <a:shade val="30000"/>
                    <a:satMod val="1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Скругленный прямоугольник 71"/>
            <p:cNvSpPr/>
            <p:nvPr/>
          </p:nvSpPr>
          <p:spPr>
            <a:xfrm>
              <a:off x="3071802" y="4000504"/>
              <a:ext cx="2571768" cy="71438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4143372" y="4572008"/>
              <a:ext cx="428628" cy="7143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3428992" y="5072074"/>
              <a:ext cx="357190" cy="42862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Скругленный прямоугольник 74"/>
            <p:cNvSpPr/>
            <p:nvPr/>
          </p:nvSpPr>
          <p:spPr>
            <a:xfrm>
              <a:off x="4929190" y="5072074"/>
              <a:ext cx="357190" cy="42862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715240" y="1357298"/>
            <a:ext cx="1428760" cy="3143272"/>
            <a:chOff x="6286512" y="2500306"/>
            <a:chExt cx="1428760" cy="3143272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6929454" y="3571876"/>
              <a:ext cx="142876" cy="207170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Равнобедренный треугольник 77"/>
            <p:cNvSpPr/>
            <p:nvPr/>
          </p:nvSpPr>
          <p:spPr>
            <a:xfrm>
              <a:off x="6286512" y="2500306"/>
              <a:ext cx="1428760" cy="107157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1" name="Группа 90"/>
            <p:cNvGrpSpPr/>
            <p:nvPr/>
          </p:nvGrpSpPr>
          <p:grpSpPr>
            <a:xfrm>
              <a:off x="6572264" y="2928934"/>
              <a:ext cx="714380" cy="523872"/>
              <a:chOff x="3786182" y="1833558"/>
              <a:chExt cx="1071570" cy="952500"/>
            </a:xfrm>
          </p:grpSpPr>
          <p:sp>
            <p:nvSpPr>
              <p:cNvPr id="83" name="Прямоугольник 82"/>
              <p:cNvSpPr/>
              <p:nvPr/>
            </p:nvSpPr>
            <p:spPr>
              <a:xfrm>
                <a:off x="4572000" y="2071678"/>
                <a:ext cx="214314" cy="4286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000496" y="2285992"/>
                <a:ext cx="500066" cy="214314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929058" y="2500306"/>
                <a:ext cx="857256" cy="1524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786182" y="2643182"/>
                <a:ext cx="1000132" cy="45719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4143372" y="2143116"/>
                <a:ext cx="45719" cy="1428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4643438" y="2285992"/>
                <a:ext cx="71438" cy="714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блако 84"/>
              <p:cNvSpPr/>
              <p:nvPr/>
            </p:nvSpPr>
            <p:spPr>
              <a:xfrm rot="20535374">
                <a:off x="4106980" y="1833558"/>
                <a:ext cx="357190" cy="285752"/>
              </a:xfrm>
              <a:prstGeom prst="clou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>
                <a:off x="4000496" y="2643182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>
                <a:off x="4286248" y="2643182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>
                <a:off x="4572000" y="2643182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4714876" y="2071678"/>
                <a:ext cx="142876" cy="714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4" name="Группа 93"/>
          <p:cNvGrpSpPr/>
          <p:nvPr/>
        </p:nvGrpSpPr>
        <p:grpSpPr>
          <a:xfrm>
            <a:off x="3428992" y="1285860"/>
            <a:ext cx="2071702" cy="1428760"/>
            <a:chOff x="6286512" y="2500306"/>
            <a:chExt cx="1428760" cy="1071570"/>
          </a:xfrm>
        </p:grpSpPr>
        <p:sp>
          <p:nvSpPr>
            <p:cNvPr id="96" name="Равнобедренный треугольник 95"/>
            <p:cNvSpPr/>
            <p:nvPr/>
          </p:nvSpPr>
          <p:spPr>
            <a:xfrm>
              <a:off x="6286512" y="2500306"/>
              <a:ext cx="1428760" cy="107157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7" name="Группа 90"/>
            <p:cNvGrpSpPr/>
            <p:nvPr/>
          </p:nvGrpSpPr>
          <p:grpSpPr>
            <a:xfrm>
              <a:off x="6572266" y="2928934"/>
              <a:ext cx="714380" cy="523872"/>
              <a:chOff x="3786182" y="1833558"/>
              <a:chExt cx="1071570" cy="952500"/>
            </a:xfrm>
          </p:grpSpPr>
          <p:sp>
            <p:nvSpPr>
              <p:cNvPr id="98" name="Прямоугольник 97"/>
              <p:cNvSpPr/>
              <p:nvPr/>
            </p:nvSpPr>
            <p:spPr>
              <a:xfrm>
                <a:off x="4572000" y="2071678"/>
                <a:ext cx="214314" cy="4286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Скругленный прямоугольник 98"/>
              <p:cNvSpPr/>
              <p:nvPr/>
            </p:nvSpPr>
            <p:spPr>
              <a:xfrm>
                <a:off x="4000496" y="2285992"/>
                <a:ext cx="500066" cy="214314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Скругленный прямоугольник 99"/>
              <p:cNvSpPr/>
              <p:nvPr/>
            </p:nvSpPr>
            <p:spPr>
              <a:xfrm>
                <a:off x="3929058" y="2500306"/>
                <a:ext cx="857256" cy="1524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Скругленный прямоугольник 100"/>
              <p:cNvSpPr/>
              <p:nvPr/>
            </p:nvSpPr>
            <p:spPr>
              <a:xfrm>
                <a:off x="3786182" y="2643182"/>
                <a:ext cx="1000132" cy="45719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>
                <a:off x="4143372" y="2143116"/>
                <a:ext cx="45719" cy="1428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4643438" y="2285992"/>
                <a:ext cx="71438" cy="714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блако 103"/>
              <p:cNvSpPr/>
              <p:nvPr/>
            </p:nvSpPr>
            <p:spPr>
              <a:xfrm rot="20535374">
                <a:off x="4106980" y="1833558"/>
                <a:ext cx="357190" cy="285752"/>
              </a:xfrm>
              <a:prstGeom prst="clou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4000496" y="2643182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4286248" y="2643182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572000" y="2643182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4714876" y="2071678"/>
                <a:ext cx="142876" cy="714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785794"/>
            <a:ext cx="9144000" cy="6072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/>
          <p:cNvSpPr/>
          <p:nvPr/>
        </p:nvSpPr>
        <p:spPr>
          <a:xfrm>
            <a:off x="1142976" y="0"/>
            <a:ext cx="7087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предупреждаем…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0" y="6365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</a:rPr>
              <a:t>Железнодорожный переезд с шлагбаумом </a:t>
            </a:r>
            <a:endParaRPr lang="ru-RU" sz="2600" b="1" dirty="0">
              <a:latin typeface="Arial Black" pitchFamily="34" charset="0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flipV="1">
            <a:off x="0" y="785794"/>
            <a:ext cx="2500298" cy="5643602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 flipV="1">
            <a:off x="6653194" y="785794"/>
            <a:ext cx="2490806" cy="5643602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1"/>
          <p:cNvGrpSpPr/>
          <p:nvPr/>
        </p:nvGrpSpPr>
        <p:grpSpPr>
          <a:xfrm>
            <a:off x="142844" y="5072074"/>
            <a:ext cx="142877" cy="642942"/>
            <a:chOff x="142844" y="5072074"/>
            <a:chExt cx="142877" cy="64294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/>
            <p:cNvCxnSpPr>
              <a:endCxn id="14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4"/>
          <p:cNvGrpSpPr/>
          <p:nvPr/>
        </p:nvGrpSpPr>
        <p:grpSpPr>
          <a:xfrm>
            <a:off x="714348" y="3571876"/>
            <a:ext cx="142877" cy="642942"/>
            <a:chOff x="142844" y="5072074"/>
            <a:chExt cx="142877" cy="64294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7" name="Прямая соединительная линия 26"/>
            <p:cNvCxnSpPr>
              <a:endCxn id="26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27"/>
          <p:cNvGrpSpPr/>
          <p:nvPr/>
        </p:nvGrpSpPr>
        <p:grpSpPr>
          <a:xfrm>
            <a:off x="8786842" y="4929198"/>
            <a:ext cx="142877" cy="642942"/>
            <a:chOff x="142844" y="5072074"/>
            <a:chExt cx="142877" cy="64294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29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30"/>
          <p:cNvGrpSpPr/>
          <p:nvPr/>
        </p:nvGrpSpPr>
        <p:grpSpPr>
          <a:xfrm>
            <a:off x="8286777" y="3643314"/>
            <a:ext cx="142876" cy="642942"/>
            <a:chOff x="142844" y="5072074"/>
            <a:chExt cx="142877" cy="64294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единительная линия 32"/>
            <p:cNvCxnSpPr>
              <a:endCxn id="32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33"/>
          <p:cNvGrpSpPr/>
          <p:nvPr/>
        </p:nvGrpSpPr>
        <p:grpSpPr>
          <a:xfrm>
            <a:off x="1357290" y="2357430"/>
            <a:ext cx="142877" cy="571504"/>
            <a:chOff x="142844" y="5072074"/>
            <a:chExt cx="142877" cy="642942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>
              <a:endCxn id="35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36"/>
          <p:cNvGrpSpPr/>
          <p:nvPr/>
        </p:nvGrpSpPr>
        <p:grpSpPr>
          <a:xfrm>
            <a:off x="7715272" y="2428868"/>
            <a:ext cx="142877" cy="571504"/>
            <a:chOff x="142844" y="5072074"/>
            <a:chExt cx="142877" cy="64294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42844" y="5072074"/>
              <a:ext cx="142876" cy="6429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>
              <a:endCxn id="38" idx="3"/>
            </p:cNvCxnSpPr>
            <p:nvPr/>
          </p:nvCxnSpPr>
          <p:spPr>
            <a:xfrm rot="16200000" flipH="1">
              <a:off x="124985" y="5232809"/>
              <a:ext cx="178595" cy="14287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Прямоугольник 42"/>
          <p:cNvSpPr/>
          <p:nvPr/>
        </p:nvSpPr>
        <p:spPr>
          <a:xfrm>
            <a:off x="0" y="1142984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1214422"/>
            <a:ext cx="9144000" cy="71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71472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142976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71448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5984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928958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350043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4071934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643438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5214942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857916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429388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7000892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7572396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8143900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8715404" y="1285860"/>
            <a:ext cx="214282" cy="714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75"/>
          <p:cNvGrpSpPr/>
          <p:nvPr/>
        </p:nvGrpSpPr>
        <p:grpSpPr>
          <a:xfrm>
            <a:off x="2928926" y="2643182"/>
            <a:ext cx="3000396" cy="2643206"/>
            <a:chOff x="3071802" y="3286124"/>
            <a:chExt cx="2571768" cy="2214578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3357554" y="3286124"/>
              <a:ext cx="2071702" cy="10715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3071802" y="4357694"/>
              <a:ext cx="2571768" cy="71438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857620" y="4857760"/>
              <a:ext cx="1000132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714744" y="3429000"/>
              <a:ext cx="1428760" cy="7143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блако 70"/>
            <p:cNvSpPr/>
            <p:nvPr/>
          </p:nvSpPr>
          <p:spPr>
            <a:xfrm>
              <a:off x="3857620" y="3571876"/>
              <a:ext cx="500066" cy="571504"/>
            </a:xfrm>
            <a:prstGeom prst="cloud">
              <a:avLst/>
            </a:prstGeom>
            <a:gradFill flip="none" rotWithShape="1">
              <a:gsLst>
                <a:gs pos="0">
                  <a:schemeClr val="accent6">
                    <a:lumMod val="50000"/>
                    <a:shade val="30000"/>
                    <a:satMod val="1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Скругленный прямоугольник 71"/>
            <p:cNvSpPr/>
            <p:nvPr/>
          </p:nvSpPr>
          <p:spPr>
            <a:xfrm>
              <a:off x="3071802" y="4000504"/>
              <a:ext cx="2571768" cy="71438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4143372" y="4572008"/>
              <a:ext cx="428628" cy="7143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3428992" y="5072074"/>
              <a:ext cx="357190" cy="42862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Скругленный прямоугольник 74"/>
            <p:cNvSpPr/>
            <p:nvPr/>
          </p:nvSpPr>
          <p:spPr>
            <a:xfrm>
              <a:off x="4929190" y="5072074"/>
              <a:ext cx="357190" cy="42862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7858148" y="2214554"/>
            <a:ext cx="1285852" cy="3071834"/>
            <a:chOff x="7715240" y="1357298"/>
            <a:chExt cx="1428760" cy="3143272"/>
          </a:xfrm>
        </p:grpSpPr>
        <p:grpSp>
          <p:nvGrpSpPr>
            <p:cNvPr id="15" name="Группа 91"/>
            <p:cNvGrpSpPr/>
            <p:nvPr/>
          </p:nvGrpSpPr>
          <p:grpSpPr>
            <a:xfrm>
              <a:off x="7715240" y="1357298"/>
              <a:ext cx="1428760" cy="3143272"/>
              <a:chOff x="6286512" y="2500306"/>
              <a:chExt cx="1428760" cy="3143272"/>
            </a:xfrm>
          </p:grpSpPr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6929454" y="3571876"/>
                <a:ext cx="142876" cy="2071702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Равнобедренный треугольник 77"/>
              <p:cNvSpPr/>
              <p:nvPr/>
            </p:nvSpPr>
            <p:spPr>
              <a:xfrm>
                <a:off x="6286512" y="2500306"/>
                <a:ext cx="1428760" cy="1071570"/>
              </a:xfrm>
              <a:prstGeom prst="triangle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 flipV="1">
                <a:off x="6572296" y="3286123"/>
                <a:ext cx="857288" cy="8810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Стрелка вверх 89"/>
            <p:cNvSpPr/>
            <p:nvPr/>
          </p:nvSpPr>
          <p:spPr>
            <a:xfrm>
              <a:off x="8072462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Стрелка вверх 90"/>
            <p:cNvSpPr/>
            <p:nvPr/>
          </p:nvSpPr>
          <p:spPr>
            <a:xfrm>
              <a:off x="8215338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трелка вверх 91"/>
            <p:cNvSpPr/>
            <p:nvPr/>
          </p:nvSpPr>
          <p:spPr>
            <a:xfrm>
              <a:off x="8358214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Стрелка вверх 92"/>
            <p:cNvSpPr/>
            <p:nvPr/>
          </p:nvSpPr>
          <p:spPr>
            <a:xfrm>
              <a:off x="8501090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Стрелка вверх 93"/>
            <p:cNvSpPr/>
            <p:nvPr/>
          </p:nvSpPr>
          <p:spPr>
            <a:xfrm>
              <a:off x="8643966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Скругленный прямоугольник 96"/>
          <p:cNvSpPr/>
          <p:nvPr/>
        </p:nvSpPr>
        <p:spPr>
          <a:xfrm>
            <a:off x="7572396" y="857232"/>
            <a:ext cx="214314" cy="85725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>
            <a:off x="6975987" y="870155"/>
            <a:ext cx="1342103" cy="103239"/>
          </a:xfrm>
          <a:custGeom>
            <a:avLst/>
            <a:gdLst>
              <a:gd name="connsiteX0" fmla="*/ 0 w 1342103"/>
              <a:gd name="connsiteY0" fmla="*/ 103239 h 103239"/>
              <a:gd name="connsiteX1" fmla="*/ 88490 w 1342103"/>
              <a:gd name="connsiteY1" fmla="*/ 0 h 103239"/>
              <a:gd name="connsiteX2" fmla="*/ 1268361 w 1342103"/>
              <a:gd name="connsiteY2" fmla="*/ 0 h 103239"/>
              <a:gd name="connsiteX3" fmla="*/ 1327355 w 1342103"/>
              <a:gd name="connsiteY3" fmla="*/ 88490 h 103239"/>
              <a:gd name="connsiteX4" fmla="*/ 1342103 w 1342103"/>
              <a:gd name="connsiteY4" fmla="*/ 73742 h 103239"/>
              <a:gd name="connsiteX5" fmla="*/ 1342103 w 1342103"/>
              <a:gd name="connsiteY5" fmla="*/ 73742 h 10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103" h="103239">
                <a:moveTo>
                  <a:pt x="0" y="103239"/>
                </a:moveTo>
                <a:lnTo>
                  <a:pt x="88490" y="0"/>
                </a:lnTo>
                <a:lnTo>
                  <a:pt x="1268361" y="0"/>
                </a:lnTo>
                <a:lnTo>
                  <a:pt x="1327355" y="88490"/>
                </a:lnTo>
                <a:lnTo>
                  <a:pt x="1342103" y="73742"/>
                </a:lnTo>
                <a:lnTo>
                  <a:pt x="1342103" y="73742"/>
                </a:ln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6786578" y="92867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8143900" y="92867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6858016" y="1000108"/>
            <a:ext cx="295276" cy="2238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215338" y="1000108"/>
            <a:ext cx="295276" cy="2238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7929586" y="1285860"/>
            <a:ext cx="285752" cy="10715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5" name="Группа 124"/>
          <p:cNvGrpSpPr/>
          <p:nvPr/>
        </p:nvGrpSpPr>
        <p:grpSpPr>
          <a:xfrm>
            <a:off x="4071934" y="1357298"/>
            <a:ext cx="4071966" cy="142876"/>
            <a:chOff x="4071934" y="1357298"/>
            <a:chExt cx="4071966" cy="142876"/>
          </a:xfrm>
        </p:grpSpPr>
        <p:grpSp>
          <p:nvGrpSpPr>
            <p:cNvPr id="123" name="Группа 122"/>
            <p:cNvGrpSpPr/>
            <p:nvPr/>
          </p:nvGrpSpPr>
          <p:grpSpPr>
            <a:xfrm>
              <a:off x="4071934" y="1357298"/>
              <a:ext cx="4071966" cy="142876"/>
              <a:chOff x="4071934" y="1357298"/>
              <a:chExt cx="4071966" cy="142876"/>
            </a:xfrm>
          </p:grpSpPr>
          <p:sp>
            <p:nvSpPr>
              <p:cNvPr id="115" name="Скругленный прямоугольник 114"/>
              <p:cNvSpPr/>
              <p:nvPr/>
            </p:nvSpPr>
            <p:spPr>
              <a:xfrm>
                <a:off x="4071934" y="1357298"/>
                <a:ext cx="4071966" cy="14287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7" name="Прямая соединительная линия 116"/>
              <p:cNvCxnSpPr/>
              <p:nvPr/>
            </p:nvCxnSpPr>
            <p:spPr>
              <a:xfrm rot="16200000" flipH="1">
                <a:off x="4429124" y="1357298"/>
                <a:ext cx="142876" cy="14287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>
              <a:xfrm rot="16200000" flipH="1">
                <a:off x="5072066" y="1357298"/>
                <a:ext cx="142876" cy="14287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>
              <a:xfrm rot="16200000" flipH="1">
                <a:off x="5643570" y="1357298"/>
                <a:ext cx="142876" cy="14287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Прямая соединительная линия 119"/>
              <p:cNvCxnSpPr/>
              <p:nvPr/>
            </p:nvCxnSpPr>
            <p:spPr>
              <a:xfrm rot="16200000" flipH="1">
                <a:off x="6286512" y="1357298"/>
                <a:ext cx="142876" cy="14287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 rot="16200000" flipH="1">
                <a:off x="6929454" y="1357298"/>
                <a:ext cx="142876" cy="14287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>
              <a:xfrm rot="16200000" flipH="1">
                <a:off x="7572396" y="1357298"/>
                <a:ext cx="142876" cy="14287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Овал 123"/>
            <p:cNvSpPr/>
            <p:nvPr/>
          </p:nvSpPr>
          <p:spPr>
            <a:xfrm>
              <a:off x="8001024" y="1357298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3714744" y="857232"/>
            <a:ext cx="2000264" cy="1571636"/>
            <a:chOff x="7715240" y="1357298"/>
            <a:chExt cx="1428760" cy="1071570"/>
          </a:xfrm>
        </p:grpSpPr>
        <p:grpSp>
          <p:nvGrpSpPr>
            <p:cNvPr id="127" name="Группа 91"/>
            <p:cNvGrpSpPr/>
            <p:nvPr/>
          </p:nvGrpSpPr>
          <p:grpSpPr>
            <a:xfrm>
              <a:off x="7715240" y="1357298"/>
              <a:ext cx="1428760" cy="1071570"/>
              <a:chOff x="6286512" y="2500306"/>
              <a:chExt cx="1428760" cy="1071570"/>
            </a:xfrm>
          </p:grpSpPr>
          <p:sp>
            <p:nvSpPr>
              <p:cNvPr id="134" name="Равнобедренный треугольник 133"/>
              <p:cNvSpPr/>
              <p:nvPr/>
            </p:nvSpPr>
            <p:spPr>
              <a:xfrm>
                <a:off x="6286512" y="2500306"/>
                <a:ext cx="1428760" cy="1071570"/>
              </a:xfrm>
              <a:prstGeom prst="triangle">
                <a:avLst/>
              </a:prstGeom>
              <a:solidFill>
                <a:schemeClr val="bg1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Скругленный прямоугольник 134"/>
              <p:cNvSpPr/>
              <p:nvPr/>
            </p:nvSpPr>
            <p:spPr>
              <a:xfrm flipV="1">
                <a:off x="6572296" y="3286123"/>
                <a:ext cx="857288" cy="8810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8" name="Стрелка вверх 127"/>
            <p:cNvSpPr/>
            <p:nvPr/>
          </p:nvSpPr>
          <p:spPr>
            <a:xfrm>
              <a:off x="8072462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Стрелка вверх 128"/>
            <p:cNvSpPr/>
            <p:nvPr/>
          </p:nvSpPr>
          <p:spPr>
            <a:xfrm>
              <a:off x="8215338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Стрелка вверх 129"/>
            <p:cNvSpPr/>
            <p:nvPr/>
          </p:nvSpPr>
          <p:spPr>
            <a:xfrm>
              <a:off x="8358214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Стрелка вверх 130"/>
            <p:cNvSpPr/>
            <p:nvPr/>
          </p:nvSpPr>
          <p:spPr>
            <a:xfrm>
              <a:off x="8501090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Стрелка вверх 131"/>
            <p:cNvSpPr/>
            <p:nvPr/>
          </p:nvSpPr>
          <p:spPr>
            <a:xfrm>
              <a:off x="8643966" y="2000240"/>
              <a:ext cx="142876" cy="28575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2" grpId="0" animBg="1"/>
      <p:bldP spid="112" grpId="1" animBg="1"/>
      <p:bldP spid="112" grpId="2" animBg="1"/>
      <p:bldP spid="112" grpId="3" animBg="1"/>
      <p:bldP spid="113" grpId="0" animBg="1"/>
      <p:bldP spid="113" grpId="1" animBg="1"/>
      <p:bldP spid="113" grpId="2" animBg="1"/>
      <p:bldP spid="113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/>
          <p:cNvSpPr/>
          <p:nvPr/>
        </p:nvSpPr>
        <p:spPr>
          <a:xfrm>
            <a:off x="5660923" y="2671917"/>
            <a:ext cx="2010697" cy="1796844"/>
          </a:xfrm>
          <a:custGeom>
            <a:avLst/>
            <a:gdLst>
              <a:gd name="connsiteX0" fmla="*/ 607142 w 2010697"/>
              <a:gd name="connsiteY0" fmla="*/ 1649360 h 1796844"/>
              <a:gd name="connsiteX1" fmla="*/ 17206 w 2010697"/>
              <a:gd name="connsiteY1" fmla="*/ 838199 h 1796844"/>
              <a:gd name="connsiteX2" fmla="*/ 503903 w 2010697"/>
              <a:gd name="connsiteY2" fmla="*/ 130277 h 1796844"/>
              <a:gd name="connsiteX3" fmla="*/ 1403554 w 2010697"/>
              <a:gd name="connsiteY3" fmla="*/ 100780 h 1796844"/>
              <a:gd name="connsiteX4" fmla="*/ 1993490 w 2010697"/>
              <a:gd name="connsiteY4" fmla="*/ 734960 h 1796844"/>
              <a:gd name="connsiteX5" fmla="*/ 1506793 w 2010697"/>
              <a:gd name="connsiteY5" fmla="*/ 1634612 h 1796844"/>
              <a:gd name="connsiteX6" fmla="*/ 695632 w 2010697"/>
              <a:gd name="connsiteY6" fmla="*/ 1708354 h 1796844"/>
              <a:gd name="connsiteX7" fmla="*/ 607142 w 2010697"/>
              <a:gd name="connsiteY7" fmla="*/ 1649360 h 179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0697" h="1796844">
                <a:moveTo>
                  <a:pt x="607142" y="1649360"/>
                </a:moveTo>
                <a:cubicBezTo>
                  <a:pt x="494071" y="1504334"/>
                  <a:pt x="34413" y="1091380"/>
                  <a:pt x="17206" y="838199"/>
                </a:cubicBezTo>
                <a:cubicBezTo>
                  <a:pt x="0" y="585019"/>
                  <a:pt x="272845" y="253180"/>
                  <a:pt x="503903" y="130277"/>
                </a:cubicBezTo>
                <a:cubicBezTo>
                  <a:pt x="734961" y="7374"/>
                  <a:pt x="1155290" y="0"/>
                  <a:pt x="1403554" y="100780"/>
                </a:cubicBezTo>
                <a:cubicBezTo>
                  <a:pt x="1651819" y="201561"/>
                  <a:pt x="1976284" y="479321"/>
                  <a:pt x="1993490" y="734960"/>
                </a:cubicBezTo>
                <a:cubicBezTo>
                  <a:pt x="2010697" y="990599"/>
                  <a:pt x="1723103" y="1472380"/>
                  <a:pt x="1506793" y="1634612"/>
                </a:cubicBezTo>
                <a:cubicBezTo>
                  <a:pt x="1290483" y="1796844"/>
                  <a:pt x="845574" y="1713270"/>
                  <a:pt x="695632" y="1708354"/>
                </a:cubicBezTo>
                <a:cubicBezTo>
                  <a:pt x="545690" y="1703438"/>
                  <a:pt x="720213" y="1794386"/>
                  <a:pt x="607142" y="164936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/>
          <p:cNvSpPr/>
          <p:nvPr/>
        </p:nvSpPr>
        <p:spPr>
          <a:xfrm>
            <a:off x="2143108" y="0"/>
            <a:ext cx="4844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Разгадай ребус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00100" y="2643182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00100" y="2786058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00100" y="2928934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00100" y="3071810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0100" y="3214686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464579" y="2964653"/>
            <a:ext cx="1357322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428860" y="3429000"/>
            <a:ext cx="71438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143108" y="3571876"/>
            <a:ext cx="128588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1087947" y="1578077"/>
            <a:ext cx="868498" cy="2743200"/>
          </a:xfrm>
          <a:custGeom>
            <a:avLst/>
            <a:gdLst>
              <a:gd name="connsiteX0" fmla="*/ 165666 w 868498"/>
              <a:gd name="connsiteY0" fmla="*/ 1474839 h 2743200"/>
              <a:gd name="connsiteX1" fmla="*/ 224659 w 868498"/>
              <a:gd name="connsiteY1" fmla="*/ 1401097 h 2743200"/>
              <a:gd name="connsiteX2" fmla="*/ 254156 w 868498"/>
              <a:gd name="connsiteY2" fmla="*/ 1356852 h 2743200"/>
              <a:gd name="connsiteX3" fmla="*/ 268905 w 868498"/>
              <a:gd name="connsiteY3" fmla="*/ 1312607 h 2743200"/>
              <a:gd name="connsiteX4" fmla="*/ 313150 w 868498"/>
              <a:gd name="connsiteY4" fmla="*/ 1297858 h 2743200"/>
              <a:gd name="connsiteX5" fmla="*/ 357395 w 868498"/>
              <a:gd name="connsiteY5" fmla="*/ 1268362 h 2743200"/>
              <a:gd name="connsiteX6" fmla="*/ 445885 w 868498"/>
              <a:gd name="connsiteY6" fmla="*/ 1238865 h 2743200"/>
              <a:gd name="connsiteX7" fmla="*/ 755601 w 868498"/>
              <a:gd name="connsiteY7" fmla="*/ 1253613 h 2743200"/>
              <a:gd name="connsiteX8" fmla="*/ 829343 w 868498"/>
              <a:gd name="connsiteY8" fmla="*/ 1327355 h 2743200"/>
              <a:gd name="connsiteX9" fmla="*/ 858840 w 868498"/>
              <a:gd name="connsiteY9" fmla="*/ 1415846 h 2743200"/>
              <a:gd name="connsiteX10" fmla="*/ 844092 w 868498"/>
              <a:gd name="connsiteY10" fmla="*/ 1607575 h 2743200"/>
              <a:gd name="connsiteX11" fmla="*/ 711356 w 868498"/>
              <a:gd name="connsiteY11" fmla="*/ 1681317 h 2743200"/>
              <a:gd name="connsiteX12" fmla="*/ 667111 w 868498"/>
              <a:gd name="connsiteY12" fmla="*/ 1710813 h 2743200"/>
              <a:gd name="connsiteX13" fmla="*/ 549124 w 868498"/>
              <a:gd name="connsiteY13" fmla="*/ 1725562 h 2743200"/>
              <a:gd name="connsiteX14" fmla="*/ 224659 w 868498"/>
              <a:gd name="connsiteY14" fmla="*/ 1710813 h 2743200"/>
              <a:gd name="connsiteX15" fmla="*/ 150918 w 868498"/>
              <a:gd name="connsiteY15" fmla="*/ 1637071 h 2743200"/>
              <a:gd name="connsiteX16" fmla="*/ 106672 w 868498"/>
              <a:gd name="connsiteY16" fmla="*/ 1607575 h 2743200"/>
              <a:gd name="connsiteX17" fmla="*/ 91924 w 868498"/>
              <a:gd name="connsiteY17" fmla="*/ 1563329 h 2743200"/>
              <a:gd name="connsiteX18" fmla="*/ 32930 w 868498"/>
              <a:gd name="connsiteY18" fmla="*/ 1474839 h 2743200"/>
              <a:gd name="connsiteX19" fmla="*/ 32930 w 868498"/>
              <a:gd name="connsiteY19" fmla="*/ 1297858 h 2743200"/>
              <a:gd name="connsiteX20" fmla="*/ 91924 w 868498"/>
              <a:gd name="connsiteY20" fmla="*/ 1209368 h 2743200"/>
              <a:gd name="connsiteX21" fmla="*/ 121421 w 868498"/>
              <a:gd name="connsiteY21" fmla="*/ 1165123 h 2743200"/>
              <a:gd name="connsiteX22" fmla="*/ 224659 w 868498"/>
              <a:gd name="connsiteY22" fmla="*/ 1106129 h 2743200"/>
              <a:gd name="connsiteX23" fmla="*/ 327898 w 868498"/>
              <a:gd name="connsiteY23" fmla="*/ 1017639 h 2743200"/>
              <a:gd name="connsiteX24" fmla="*/ 401640 w 868498"/>
              <a:gd name="connsiteY24" fmla="*/ 973394 h 2743200"/>
              <a:gd name="connsiteX25" fmla="*/ 490130 w 868498"/>
              <a:gd name="connsiteY25" fmla="*/ 870155 h 2743200"/>
              <a:gd name="connsiteX26" fmla="*/ 534376 w 868498"/>
              <a:gd name="connsiteY26" fmla="*/ 840658 h 2743200"/>
              <a:gd name="connsiteX27" fmla="*/ 593369 w 868498"/>
              <a:gd name="connsiteY27" fmla="*/ 752168 h 2743200"/>
              <a:gd name="connsiteX28" fmla="*/ 608118 w 868498"/>
              <a:gd name="connsiteY28" fmla="*/ 707923 h 2743200"/>
              <a:gd name="connsiteX29" fmla="*/ 711356 w 868498"/>
              <a:gd name="connsiteY29" fmla="*/ 604684 h 2743200"/>
              <a:gd name="connsiteX30" fmla="*/ 726105 w 868498"/>
              <a:gd name="connsiteY30" fmla="*/ 530942 h 2743200"/>
              <a:gd name="connsiteX31" fmla="*/ 755601 w 868498"/>
              <a:gd name="connsiteY31" fmla="*/ 442452 h 2743200"/>
              <a:gd name="connsiteX32" fmla="*/ 770350 w 868498"/>
              <a:gd name="connsiteY32" fmla="*/ 398207 h 2743200"/>
              <a:gd name="connsiteX33" fmla="*/ 799847 w 868498"/>
              <a:gd name="connsiteY33" fmla="*/ 280220 h 2743200"/>
              <a:gd name="connsiteX34" fmla="*/ 785098 w 868498"/>
              <a:gd name="connsiteY34" fmla="*/ 88491 h 2743200"/>
              <a:gd name="connsiteX35" fmla="*/ 770350 w 868498"/>
              <a:gd name="connsiteY35" fmla="*/ 44246 h 2743200"/>
              <a:gd name="connsiteX36" fmla="*/ 681859 w 868498"/>
              <a:gd name="connsiteY36" fmla="*/ 0 h 2743200"/>
              <a:gd name="connsiteX37" fmla="*/ 637614 w 868498"/>
              <a:gd name="connsiteY37" fmla="*/ 14749 h 2743200"/>
              <a:gd name="connsiteX38" fmla="*/ 593369 w 868498"/>
              <a:gd name="connsiteY38" fmla="*/ 58994 h 2743200"/>
              <a:gd name="connsiteX39" fmla="*/ 578621 w 868498"/>
              <a:gd name="connsiteY39" fmla="*/ 103239 h 2743200"/>
              <a:gd name="connsiteX40" fmla="*/ 549124 w 868498"/>
              <a:gd name="connsiteY40" fmla="*/ 206478 h 2743200"/>
              <a:gd name="connsiteX41" fmla="*/ 563872 w 868498"/>
              <a:gd name="connsiteY41" fmla="*/ 1681317 h 2743200"/>
              <a:gd name="connsiteX42" fmla="*/ 549124 w 868498"/>
              <a:gd name="connsiteY42" fmla="*/ 2551471 h 2743200"/>
              <a:gd name="connsiteX43" fmla="*/ 534376 w 868498"/>
              <a:gd name="connsiteY43" fmla="*/ 2610465 h 2743200"/>
              <a:gd name="connsiteX44" fmla="*/ 431137 w 868498"/>
              <a:gd name="connsiteY44" fmla="*/ 2728452 h 2743200"/>
              <a:gd name="connsiteX45" fmla="*/ 386892 w 868498"/>
              <a:gd name="connsiteY45" fmla="*/ 2743200 h 2743200"/>
              <a:gd name="connsiteX46" fmla="*/ 254156 w 868498"/>
              <a:gd name="connsiteY46" fmla="*/ 2728452 h 2743200"/>
              <a:gd name="connsiteX47" fmla="*/ 209911 w 868498"/>
              <a:gd name="connsiteY47" fmla="*/ 2684207 h 2743200"/>
              <a:gd name="connsiteX48" fmla="*/ 165666 w 868498"/>
              <a:gd name="connsiteY48" fmla="*/ 2654710 h 2743200"/>
              <a:gd name="connsiteX49" fmla="*/ 136169 w 868498"/>
              <a:gd name="connsiteY49" fmla="*/ 2610465 h 2743200"/>
              <a:gd name="connsiteX50" fmla="*/ 136169 w 868498"/>
              <a:gd name="connsiteY50" fmla="*/ 2403988 h 2743200"/>
              <a:gd name="connsiteX51" fmla="*/ 224659 w 868498"/>
              <a:gd name="connsiteY51" fmla="*/ 2359742 h 2743200"/>
              <a:gd name="connsiteX52" fmla="*/ 283653 w 868498"/>
              <a:gd name="connsiteY52" fmla="*/ 2403988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68498" h="2743200">
                <a:moveTo>
                  <a:pt x="165666" y="1474839"/>
                </a:moveTo>
                <a:cubicBezTo>
                  <a:pt x="194377" y="1388704"/>
                  <a:pt x="157949" y="1467807"/>
                  <a:pt x="224659" y="1401097"/>
                </a:cubicBezTo>
                <a:cubicBezTo>
                  <a:pt x="237193" y="1388563"/>
                  <a:pt x="246229" y="1372706"/>
                  <a:pt x="254156" y="1356852"/>
                </a:cubicBezTo>
                <a:cubicBezTo>
                  <a:pt x="261109" y="1342947"/>
                  <a:pt x="257912" y="1323600"/>
                  <a:pt x="268905" y="1312607"/>
                </a:cubicBezTo>
                <a:cubicBezTo>
                  <a:pt x="279898" y="1301614"/>
                  <a:pt x="299245" y="1304810"/>
                  <a:pt x="313150" y="1297858"/>
                </a:cubicBezTo>
                <a:cubicBezTo>
                  <a:pt x="329004" y="1289931"/>
                  <a:pt x="341198" y="1275561"/>
                  <a:pt x="357395" y="1268362"/>
                </a:cubicBezTo>
                <a:cubicBezTo>
                  <a:pt x="385807" y="1255734"/>
                  <a:pt x="445885" y="1238865"/>
                  <a:pt x="445885" y="1238865"/>
                </a:cubicBezTo>
                <a:cubicBezTo>
                  <a:pt x="549124" y="1243781"/>
                  <a:pt x="653043" y="1240793"/>
                  <a:pt x="755601" y="1253613"/>
                </a:cubicBezTo>
                <a:cubicBezTo>
                  <a:pt x="785677" y="1257373"/>
                  <a:pt x="818932" y="1303930"/>
                  <a:pt x="829343" y="1327355"/>
                </a:cubicBezTo>
                <a:cubicBezTo>
                  <a:pt x="841971" y="1355768"/>
                  <a:pt x="858840" y="1415846"/>
                  <a:pt x="858840" y="1415846"/>
                </a:cubicBezTo>
                <a:cubicBezTo>
                  <a:pt x="853924" y="1479756"/>
                  <a:pt x="868498" y="1548305"/>
                  <a:pt x="844092" y="1607575"/>
                </a:cubicBezTo>
                <a:cubicBezTo>
                  <a:pt x="819982" y="1666128"/>
                  <a:pt x="755327" y="1659331"/>
                  <a:pt x="711356" y="1681317"/>
                </a:cubicBezTo>
                <a:cubicBezTo>
                  <a:pt x="695502" y="1689244"/>
                  <a:pt x="684212" y="1706149"/>
                  <a:pt x="667111" y="1710813"/>
                </a:cubicBezTo>
                <a:cubicBezTo>
                  <a:pt x="628872" y="1721242"/>
                  <a:pt x="588453" y="1720646"/>
                  <a:pt x="549124" y="1725562"/>
                </a:cubicBezTo>
                <a:cubicBezTo>
                  <a:pt x="440969" y="1720646"/>
                  <a:pt x="332154" y="1723712"/>
                  <a:pt x="224659" y="1710813"/>
                </a:cubicBezTo>
                <a:cubicBezTo>
                  <a:pt x="179964" y="1705450"/>
                  <a:pt x="175947" y="1662100"/>
                  <a:pt x="150918" y="1637071"/>
                </a:cubicBezTo>
                <a:cubicBezTo>
                  <a:pt x="138384" y="1624537"/>
                  <a:pt x="121421" y="1617407"/>
                  <a:pt x="106672" y="1607575"/>
                </a:cubicBezTo>
                <a:cubicBezTo>
                  <a:pt x="101756" y="1592826"/>
                  <a:pt x="99474" y="1576919"/>
                  <a:pt x="91924" y="1563329"/>
                </a:cubicBezTo>
                <a:cubicBezTo>
                  <a:pt x="74708" y="1532339"/>
                  <a:pt x="32930" y="1474839"/>
                  <a:pt x="32930" y="1474839"/>
                </a:cubicBezTo>
                <a:cubicBezTo>
                  <a:pt x="9854" y="1405611"/>
                  <a:pt x="0" y="1396648"/>
                  <a:pt x="32930" y="1297858"/>
                </a:cubicBezTo>
                <a:cubicBezTo>
                  <a:pt x="44140" y="1264227"/>
                  <a:pt x="72259" y="1238865"/>
                  <a:pt x="91924" y="1209368"/>
                </a:cubicBezTo>
                <a:cubicBezTo>
                  <a:pt x="101756" y="1194620"/>
                  <a:pt x="105567" y="1173050"/>
                  <a:pt x="121421" y="1165123"/>
                </a:cubicBezTo>
                <a:cubicBezTo>
                  <a:pt x="157485" y="1147091"/>
                  <a:pt x="193389" y="1132187"/>
                  <a:pt x="224659" y="1106129"/>
                </a:cubicBezTo>
                <a:cubicBezTo>
                  <a:pt x="315798" y="1030180"/>
                  <a:pt x="217439" y="1091278"/>
                  <a:pt x="327898" y="1017639"/>
                </a:cubicBezTo>
                <a:cubicBezTo>
                  <a:pt x="351749" y="1001738"/>
                  <a:pt x="379013" y="990993"/>
                  <a:pt x="401640" y="973394"/>
                </a:cubicBezTo>
                <a:cubicBezTo>
                  <a:pt x="560232" y="850045"/>
                  <a:pt x="389716" y="970569"/>
                  <a:pt x="490130" y="870155"/>
                </a:cubicBezTo>
                <a:cubicBezTo>
                  <a:pt x="502664" y="857621"/>
                  <a:pt x="519627" y="850490"/>
                  <a:pt x="534376" y="840658"/>
                </a:cubicBezTo>
                <a:cubicBezTo>
                  <a:pt x="569442" y="735457"/>
                  <a:pt x="519720" y="862640"/>
                  <a:pt x="593369" y="752168"/>
                </a:cubicBezTo>
                <a:cubicBezTo>
                  <a:pt x="601993" y="739233"/>
                  <a:pt x="598406" y="720063"/>
                  <a:pt x="608118" y="707923"/>
                </a:cubicBezTo>
                <a:cubicBezTo>
                  <a:pt x="638520" y="669920"/>
                  <a:pt x="711356" y="604684"/>
                  <a:pt x="711356" y="604684"/>
                </a:cubicBezTo>
                <a:cubicBezTo>
                  <a:pt x="716272" y="580103"/>
                  <a:pt x="719509" y="555126"/>
                  <a:pt x="726105" y="530942"/>
                </a:cubicBezTo>
                <a:cubicBezTo>
                  <a:pt x="734286" y="500945"/>
                  <a:pt x="745769" y="471949"/>
                  <a:pt x="755601" y="442452"/>
                </a:cubicBezTo>
                <a:cubicBezTo>
                  <a:pt x="760517" y="427704"/>
                  <a:pt x="766579" y="413289"/>
                  <a:pt x="770350" y="398207"/>
                </a:cubicBezTo>
                <a:lnTo>
                  <a:pt x="799847" y="280220"/>
                </a:lnTo>
                <a:cubicBezTo>
                  <a:pt x="794931" y="216310"/>
                  <a:pt x="793049" y="152095"/>
                  <a:pt x="785098" y="88491"/>
                </a:cubicBezTo>
                <a:cubicBezTo>
                  <a:pt x="783170" y="73065"/>
                  <a:pt x="780061" y="56385"/>
                  <a:pt x="770350" y="44246"/>
                </a:cubicBezTo>
                <a:cubicBezTo>
                  <a:pt x="749557" y="18255"/>
                  <a:pt x="711006" y="9716"/>
                  <a:pt x="681859" y="0"/>
                </a:cubicBezTo>
                <a:cubicBezTo>
                  <a:pt x="667111" y="4916"/>
                  <a:pt x="650549" y="6125"/>
                  <a:pt x="637614" y="14749"/>
                </a:cubicBezTo>
                <a:cubicBezTo>
                  <a:pt x="620260" y="26319"/>
                  <a:pt x="604938" y="41640"/>
                  <a:pt x="593369" y="58994"/>
                </a:cubicBezTo>
                <a:cubicBezTo>
                  <a:pt x="584746" y="71929"/>
                  <a:pt x="582892" y="88291"/>
                  <a:pt x="578621" y="103239"/>
                </a:cubicBezTo>
                <a:cubicBezTo>
                  <a:pt x="541583" y="232871"/>
                  <a:pt x="584484" y="100394"/>
                  <a:pt x="549124" y="206478"/>
                </a:cubicBezTo>
                <a:cubicBezTo>
                  <a:pt x="554040" y="698091"/>
                  <a:pt x="563872" y="1189679"/>
                  <a:pt x="563872" y="1681317"/>
                </a:cubicBezTo>
                <a:cubicBezTo>
                  <a:pt x="563872" y="1971410"/>
                  <a:pt x="558328" y="2261524"/>
                  <a:pt x="549124" y="2551471"/>
                </a:cubicBezTo>
                <a:cubicBezTo>
                  <a:pt x="548481" y="2571731"/>
                  <a:pt x="543441" y="2592335"/>
                  <a:pt x="534376" y="2610465"/>
                </a:cubicBezTo>
                <a:cubicBezTo>
                  <a:pt x="504880" y="2669456"/>
                  <a:pt x="485213" y="2701414"/>
                  <a:pt x="431137" y="2728452"/>
                </a:cubicBezTo>
                <a:cubicBezTo>
                  <a:pt x="417232" y="2735404"/>
                  <a:pt x="401640" y="2738284"/>
                  <a:pt x="386892" y="2743200"/>
                </a:cubicBezTo>
                <a:cubicBezTo>
                  <a:pt x="342647" y="2738284"/>
                  <a:pt x="296389" y="2742530"/>
                  <a:pt x="254156" y="2728452"/>
                </a:cubicBezTo>
                <a:cubicBezTo>
                  <a:pt x="234369" y="2721856"/>
                  <a:pt x="225934" y="2697560"/>
                  <a:pt x="209911" y="2684207"/>
                </a:cubicBezTo>
                <a:cubicBezTo>
                  <a:pt x="196294" y="2672859"/>
                  <a:pt x="180414" y="2664542"/>
                  <a:pt x="165666" y="2654710"/>
                </a:cubicBezTo>
                <a:cubicBezTo>
                  <a:pt x="155834" y="2639962"/>
                  <a:pt x="144096" y="2626319"/>
                  <a:pt x="136169" y="2610465"/>
                </a:cubicBezTo>
                <a:cubicBezTo>
                  <a:pt x="104998" y="2548123"/>
                  <a:pt x="117402" y="2464982"/>
                  <a:pt x="136169" y="2403988"/>
                </a:cubicBezTo>
                <a:cubicBezTo>
                  <a:pt x="142704" y="2382750"/>
                  <a:pt x="208017" y="2365289"/>
                  <a:pt x="224659" y="2359742"/>
                </a:cubicBezTo>
                <a:cubicBezTo>
                  <a:pt x="293192" y="2376876"/>
                  <a:pt x="283653" y="2354221"/>
                  <a:pt x="283653" y="240398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4429124" y="1357298"/>
            <a:ext cx="1785950" cy="1946787"/>
          </a:xfrm>
          <a:custGeom>
            <a:avLst/>
            <a:gdLst>
              <a:gd name="connsiteX0" fmla="*/ 840658 w 1233949"/>
              <a:gd name="connsiteY0" fmla="*/ 1823884 h 1946787"/>
              <a:gd name="connsiteX1" fmla="*/ 221226 w 1233949"/>
              <a:gd name="connsiteY1" fmla="*/ 1115961 h 1946787"/>
              <a:gd name="connsiteX2" fmla="*/ 162232 w 1233949"/>
              <a:gd name="connsiteY2" fmla="*/ 393290 h 1946787"/>
              <a:gd name="connsiteX3" fmla="*/ 29497 w 1233949"/>
              <a:gd name="connsiteY3" fmla="*/ 9832 h 1946787"/>
              <a:gd name="connsiteX4" fmla="*/ 339213 w 1233949"/>
              <a:gd name="connsiteY4" fmla="*/ 334296 h 1946787"/>
              <a:gd name="connsiteX5" fmla="*/ 412955 w 1233949"/>
              <a:gd name="connsiteY5" fmla="*/ 850490 h 1946787"/>
              <a:gd name="connsiteX6" fmla="*/ 752168 w 1233949"/>
              <a:gd name="connsiteY6" fmla="*/ 1292942 h 1946787"/>
              <a:gd name="connsiteX7" fmla="*/ 1165123 w 1233949"/>
              <a:gd name="connsiteY7" fmla="*/ 1587909 h 1946787"/>
              <a:gd name="connsiteX8" fmla="*/ 1165123 w 1233949"/>
              <a:gd name="connsiteY8" fmla="*/ 1853380 h 1946787"/>
              <a:gd name="connsiteX9" fmla="*/ 840658 w 1233949"/>
              <a:gd name="connsiteY9" fmla="*/ 1823884 h 194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3949" h="1946787">
                <a:moveTo>
                  <a:pt x="840658" y="1823884"/>
                </a:moveTo>
                <a:cubicBezTo>
                  <a:pt x="683342" y="1700981"/>
                  <a:pt x="334297" y="1354393"/>
                  <a:pt x="221226" y="1115961"/>
                </a:cubicBezTo>
                <a:cubicBezTo>
                  <a:pt x="108155" y="877529"/>
                  <a:pt x="194187" y="577645"/>
                  <a:pt x="162232" y="393290"/>
                </a:cubicBezTo>
                <a:cubicBezTo>
                  <a:pt x="130277" y="208935"/>
                  <a:pt x="0" y="19664"/>
                  <a:pt x="29497" y="9832"/>
                </a:cubicBezTo>
                <a:cubicBezTo>
                  <a:pt x="58994" y="0"/>
                  <a:pt x="275303" y="194186"/>
                  <a:pt x="339213" y="334296"/>
                </a:cubicBezTo>
                <a:cubicBezTo>
                  <a:pt x="403123" y="474406"/>
                  <a:pt x="344129" y="690716"/>
                  <a:pt x="412955" y="850490"/>
                </a:cubicBezTo>
                <a:cubicBezTo>
                  <a:pt x="481781" y="1010264"/>
                  <a:pt x="626807" y="1170039"/>
                  <a:pt x="752168" y="1292942"/>
                </a:cubicBezTo>
                <a:cubicBezTo>
                  <a:pt x="877529" y="1415845"/>
                  <a:pt x="1096297" y="1494503"/>
                  <a:pt x="1165123" y="1587909"/>
                </a:cubicBezTo>
                <a:cubicBezTo>
                  <a:pt x="1233949" y="1681315"/>
                  <a:pt x="1221658" y="1816509"/>
                  <a:pt x="1165123" y="1853380"/>
                </a:cubicBezTo>
                <a:cubicBezTo>
                  <a:pt x="1108588" y="1890251"/>
                  <a:pt x="997974" y="1946787"/>
                  <a:pt x="840658" y="1823884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flipH="1">
            <a:off x="7072330" y="1357298"/>
            <a:ext cx="1857388" cy="1946787"/>
          </a:xfrm>
          <a:custGeom>
            <a:avLst/>
            <a:gdLst>
              <a:gd name="connsiteX0" fmla="*/ 840658 w 1233949"/>
              <a:gd name="connsiteY0" fmla="*/ 1823884 h 1946787"/>
              <a:gd name="connsiteX1" fmla="*/ 221226 w 1233949"/>
              <a:gd name="connsiteY1" fmla="*/ 1115961 h 1946787"/>
              <a:gd name="connsiteX2" fmla="*/ 162232 w 1233949"/>
              <a:gd name="connsiteY2" fmla="*/ 393290 h 1946787"/>
              <a:gd name="connsiteX3" fmla="*/ 29497 w 1233949"/>
              <a:gd name="connsiteY3" fmla="*/ 9832 h 1946787"/>
              <a:gd name="connsiteX4" fmla="*/ 339213 w 1233949"/>
              <a:gd name="connsiteY4" fmla="*/ 334296 h 1946787"/>
              <a:gd name="connsiteX5" fmla="*/ 412955 w 1233949"/>
              <a:gd name="connsiteY5" fmla="*/ 850490 h 1946787"/>
              <a:gd name="connsiteX6" fmla="*/ 752168 w 1233949"/>
              <a:gd name="connsiteY6" fmla="*/ 1292942 h 1946787"/>
              <a:gd name="connsiteX7" fmla="*/ 1165123 w 1233949"/>
              <a:gd name="connsiteY7" fmla="*/ 1587909 h 1946787"/>
              <a:gd name="connsiteX8" fmla="*/ 1165123 w 1233949"/>
              <a:gd name="connsiteY8" fmla="*/ 1853380 h 1946787"/>
              <a:gd name="connsiteX9" fmla="*/ 840658 w 1233949"/>
              <a:gd name="connsiteY9" fmla="*/ 1823884 h 194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3949" h="1946787">
                <a:moveTo>
                  <a:pt x="840658" y="1823884"/>
                </a:moveTo>
                <a:cubicBezTo>
                  <a:pt x="683342" y="1700981"/>
                  <a:pt x="334297" y="1354393"/>
                  <a:pt x="221226" y="1115961"/>
                </a:cubicBezTo>
                <a:cubicBezTo>
                  <a:pt x="108155" y="877529"/>
                  <a:pt x="194187" y="577645"/>
                  <a:pt x="162232" y="393290"/>
                </a:cubicBezTo>
                <a:cubicBezTo>
                  <a:pt x="130277" y="208935"/>
                  <a:pt x="0" y="19664"/>
                  <a:pt x="29497" y="9832"/>
                </a:cubicBezTo>
                <a:cubicBezTo>
                  <a:pt x="58994" y="0"/>
                  <a:pt x="275303" y="194186"/>
                  <a:pt x="339213" y="334296"/>
                </a:cubicBezTo>
                <a:cubicBezTo>
                  <a:pt x="403123" y="474406"/>
                  <a:pt x="344129" y="690716"/>
                  <a:pt x="412955" y="850490"/>
                </a:cubicBezTo>
                <a:cubicBezTo>
                  <a:pt x="481781" y="1010264"/>
                  <a:pt x="626807" y="1170039"/>
                  <a:pt x="752168" y="1292942"/>
                </a:cubicBezTo>
                <a:cubicBezTo>
                  <a:pt x="877529" y="1415845"/>
                  <a:pt x="1096297" y="1494503"/>
                  <a:pt x="1165123" y="1587909"/>
                </a:cubicBezTo>
                <a:cubicBezTo>
                  <a:pt x="1233949" y="1681315"/>
                  <a:pt x="1221658" y="1816509"/>
                  <a:pt x="1165123" y="1853380"/>
                </a:cubicBezTo>
                <a:cubicBezTo>
                  <a:pt x="1108588" y="1890251"/>
                  <a:pt x="997974" y="1946787"/>
                  <a:pt x="840658" y="1823884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513007" y="3401961"/>
            <a:ext cx="1273276" cy="636639"/>
          </a:xfrm>
          <a:custGeom>
            <a:avLst/>
            <a:gdLst>
              <a:gd name="connsiteX0" fmla="*/ 1179870 w 1273276"/>
              <a:gd name="connsiteY0" fmla="*/ 34413 h 636639"/>
              <a:gd name="connsiteX1" fmla="*/ 678425 w 1273276"/>
              <a:gd name="connsiteY1" fmla="*/ 78658 h 636639"/>
              <a:gd name="connsiteX2" fmla="*/ 221225 w 1273276"/>
              <a:gd name="connsiteY2" fmla="*/ 506362 h 636639"/>
              <a:gd name="connsiteX3" fmla="*/ 44245 w 1273276"/>
              <a:gd name="connsiteY3" fmla="*/ 565355 h 636639"/>
              <a:gd name="connsiteX4" fmla="*/ 486696 w 1273276"/>
              <a:gd name="connsiteY4" fmla="*/ 609600 h 636639"/>
              <a:gd name="connsiteX5" fmla="*/ 1002890 w 1273276"/>
              <a:gd name="connsiteY5" fmla="*/ 403123 h 636639"/>
              <a:gd name="connsiteX6" fmla="*/ 1238864 w 1273276"/>
              <a:gd name="connsiteY6" fmla="*/ 196645 h 636639"/>
              <a:gd name="connsiteX7" fmla="*/ 1179870 w 1273276"/>
              <a:gd name="connsiteY7" fmla="*/ 34413 h 63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3276" h="636639">
                <a:moveTo>
                  <a:pt x="1179870" y="34413"/>
                </a:moveTo>
                <a:cubicBezTo>
                  <a:pt x="1086464" y="14749"/>
                  <a:pt x="838199" y="0"/>
                  <a:pt x="678425" y="78658"/>
                </a:cubicBezTo>
                <a:cubicBezTo>
                  <a:pt x="518651" y="157316"/>
                  <a:pt x="326922" y="425246"/>
                  <a:pt x="221225" y="506362"/>
                </a:cubicBezTo>
                <a:cubicBezTo>
                  <a:pt x="115528" y="587478"/>
                  <a:pt x="0" y="548149"/>
                  <a:pt x="44245" y="565355"/>
                </a:cubicBezTo>
                <a:cubicBezTo>
                  <a:pt x="88490" y="582561"/>
                  <a:pt x="326922" y="636639"/>
                  <a:pt x="486696" y="609600"/>
                </a:cubicBezTo>
                <a:cubicBezTo>
                  <a:pt x="646470" y="582561"/>
                  <a:pt x="877529" y="471949"/>
                  <a:pt x="1002890" y="403123"/>
                </a:cubicBezTo>
                <a:cubicBezTo>
                  <a:pt x="1128251" y="334297"/>
                  <a:pt x="1209367" y="260555"/>
                  <a:pt x="1238864" y="196645"/>
                </a:cubicBezTo>
                <a:cubicBezTo>
                  <a:pt x="1268361" y="132735"/>
                  <a:pt x="1273276" y="54077"/>
                  <a:pt x="1179870" y="34413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flipH="1">
            <a:off x="7429520" y="3429000"/>
            <a:ext cx="1347961" cy="636639"/>
          </a:xfrm>
          <a:custGeom>
            <a:avLst/>
            <a:gdLst>
              <a:gd name="connsiteX0" fmla="*/ 1179870 w 1273276"/>
              <a:gd name="connsiteY0" fmla="*/ 34413 h 636639"/>
              <a:gd name="connsiteX1" fmla="*/ 678425 w 1273276"/>
              <a:gd name="connsiteY1" fmla="*/ 78658 h 636639"/>
              <a:gd name="connsiteX2" fmla="*/ 221225 w 1273276"/>
              <a:gd name="connsiteY2" fmla="*/ 506362 h 636639"/>
              <a:gd name="connsiteX3" fmla="*/ 44245 w 1273276"/>
              <a:gd name="connsiteY3" fmla="*/ 565355 h 636639"/>
              <a:gd name="connsiteX4" fmla="*/ 486696 w 1273276"/>
              <a:gd name="connsiteY4" fmla="*/ 609600 h 636639"/>
              <a:gd name="connsiteX5" fmla="*/ 1002890 w 1273276"/>
              <a:gd name="connsiteY5" fmla="*/ 403123 h 636639"/>
              <a:gd name="connsiteX6" fmla="*/ 1238864 w 1273276"/>
              <a:gd name="connsiteY6" fmla="*/ 196645 h 636639"/>
              <a:gd name="connsiteX7" fmla="*/ 1179870 w 1273276"/>
              <a:gd name="connsiteY7" fmla="*/ 34413 h 63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3276" h="636639">
                <a:moveTo>
                  <a:pt x="1179870" y="34413"/>
                </a:moveTo>
                <a:cubicBezTo>
                  <a:pt x="1086464" y="14749"/>
                  <a:pt x="838199" y="0"/>
                  <a:pt x="678425" y="78658"/>
                </a:cubicBezTo>
                <a:cubicBezTo>
                  <a:pt x="518651" y="157316"/>
                  <a:pt x="326922" y="425246"/>
                  <a:pt x="221225" y="506362"/>
                </a:cubicBezTo>
                <a:cubicBezTo>
                  <a:pt x="115528" y="587478"/>
                  <a:pt x="0" y="548149"/>
                  <a:pt x="44245" y="565355"/>
                </a:cubicBezTo>
                <a:cubicBezTo>
                  <a:pt x="88490" y="582561"/>
                  <a:pt x="326922" y="636639"/>
                  <a:pt x="486696" y="609600"/>
                </a:cubicBezTo>
                <a:cubicBezTo>
                  <a:pt x="646470" y="582561"/>
                  <a:pt x="877529" y="471949"/>
                  <a:pt x="1002890" y="403123"/>
                </a:cubicBezTo>
                <a:cubicBezTo>
                  <a:pt x="1128251" y="334297"/>
                  <a:pt x="1209367" y="260555"/>
                  <a:pt x="1238864" y="196645"/>
                </a:cubicBezTo>
                <a:cubicBezTo>
                  <a:pt x="1268361" y="132735"/>
                  <a:pt x="1273276" y="54077"/>
                  <a:pt x="1179870" y="34413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4000496" y="5286388"/>
            <a:ext cx="1726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/>
          <p:cNvSpPr/>
          <p:nvPr/>
        </p:nvSpPr>
        <p:spPr>
          <a:xfrm>
            <a:off x="5660923" y="2671917"/>
            <a:ext cx="2010697" cy="1796844"/>
          </a:xfrm>
          <a:custGeom>
            <a:avLst/>
            <a:gdLst>
              <a:gd name="connsiteX0" fmla="*/ 607142 w 2010697"/>
              <a:gd name="connsiteY0" fmla="*/ 1649360 h 1796844"/>
              <a:gd name="connsiteX1" fmla="*/ 17206 w 2010697"/>
              <a:gd name="connsiteY1" fmla="*/ 838199 h 1796844"/>
              <a:gd name="connsiteX2" fmla="*/ 503903 w 2010697"/>
              <a:gd name="connsiteY2" fmla="*/ 130277 h 1796844"/>
              <a:gd name="connsiteX3" fmla="*/ 1403554 w 2010697"/>
              <a:gd name="connsiteY3" fmla="*/ 100780 h 1796844"/>
              <a:gd name="connsiteX4" fmla="*/ 1993490 w 2010697"/>
              <a:gd name="connsiteY4" fmla="*/ 734960 h 1796844"/>
              <a:gd name="connsiteX5" fmla="*/ 1506793 w 2010697"/>
              <a:gd name="connsiteY5" fmla="*/ 1634612 h 1796844"/>
              <a:gd name="connsiteX6" fmla="*/ 695632 w 2010697"/>
              <a:gd name="connsiteY6" fmla="*/ 1708354 h 1796844"/>
              <a:gd name="connsiteX7" fmla="*/ 607142 w 2010697"/>
              <a:gd name="connsiteY7" fmla="*/ 1649360 h 179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0697" h="1796844">
                <a:moveTo>
                  <a:pt x="607142" y="1649360"/>
                </a:moveTo>
                <a:cubicBezTo>
                  <a:pt x="494071" y="1504334"/>
                  <a:pt x="34413" y="1091380"/>
                  <a:pt x="17206" y="838199"/>
                </a:cubicBezTo>
                <a:cubicBezTo>
                  <a:pt x="0" y="585019"/>
                  <a:pt x="272845" y="253180"/>
                  <a:pt x="503903" y="130277"/>
                </a:cubicBezTo>
                <a:cubicBezTo>
                  <a:pt x="734961" y="7374"/>
                  <a:pt x="1155290" y="0"/>
                  <a:pt x="1403554" y="100780"/>
                </a:cubicBezTo>
                <a:cubicBezTo>
                  <a:pt x="1651819" y="201561"/>
                  <a:pt x="1976284" y="479321"/>
                  <a:pt x="1993490" y="734960"/>
                </a:cubicBezTo>
                <a:cubicBezTo>
                  <a:pt x="2010697" y="990599"/>
                  <a:pt x="1723103" y="1472380"/>
                  <a:pt x="1506793" y="1634612"/>
                </a:cubicBezTo>
                <a:cubicBezTo>
                  <a:pt x="1290483" y="1796844"/>
                  <a:pt x="845574" y="1713270"/>
                  <a:pt x="695632" y="1708354"/>
                </a:cubicBezTo>
                <a:cubicBezTo>
                  <a:pt x="545690" y="1703438"/>
                  <a:pt x="720213" y="1794386"/>
                  <a:pt x="607142" y="164936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00100" y="2643182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00100" y="2786058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00100" y="2928934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00100" y="3071810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00100" y="3214686"/>
            <a:ext cx="350046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464579" y="2964653"/>
            <a:ext cx="1357322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428860" y="3429000"/>
            <a:ext cx="71438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143108" y="3571876"/>
            <a:ext cx="128588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1087947" y="1578077"/>
            <a:ext cx="868498" cy="2743200"/>
          </a:xfrm>
          <a:custGeom>
            <a:avLst/>
            <a:gdLst>
              <a:gd name="connsiteX0" fmla="*/ 165666 w 868498"/>
              <a:gd name="connsiteY0" fmla="*/ 1474839 h 2743200"/>
              <a:gd name="connsiteX1" fmla="*/ 224659 w 868498"/>
              <a:gd name="connsiteY1" fmla="*/ 1401097 h 2743200"/>
              <a:gd name="connsiteX2" fmla="*/ 254156 w 868498"/>
              <a:gd name="connsiteY2" fmla="*/ 1356852 h 2743200"/>
              <a:gd name="connsiteX3" fmla="*/ 268905 w 868498"/>
              <a:gd name="connsiteY3" fmla="*/ 1312607 h 2743200"/>
              <a:gd name="connsiteX4" fmla="*/ 313150 w 868498"/>
              <a:gd name="connsiteY4" fmla="*/ 1297858 h 2743200"/>
              <a:gd name="connsiteX5" fmla="*/ 357395 w 868498"/>
              <a:gd name="connsiteY5" fmla="*/ 1268362 h 2743200"/>
              <a:gd name="connsiteX6" fmla="*/ 445885 w 868498"/>
              <a:gd name="connsiteY6" fmla="*/ 1238865 h 2743200"/>
              <a:gd name="connsiteX7" fmla="*/ 755601 w 868498"/>
              <a:gd name="connsiteY7" fmla="*/ 1253613 h 2743200"/>
              <a:gd name="connsiteX8" fmla="*/ 829343 w 868498"/>
              <a:gd name="connsiteY8" fmla="*/ 1327355 h 2743200"/>
              <a:gd name="connsiteX9" fmla="*/ 858840 w 868498"/>
              <a:gd name="connsiteY9" fmla="*/ 1415846 h 2743200"/>
              <a:gd name="connsiteX10" fmla="*/ 844092 w 868498"/>
              <a:gd name="connsiteY10" fmla="*/ 1607575 h 2743200"/>
              <a:gd name="connsiteX11" fmla="*/ 711356 w 868498"/>
              <a:gd name="connsiteY11" fmla="*/ 1681317 h 2743200"/>
              <a:gd name="connsiteX12" fmla="*/ 667111 w 868498"/>
              <a:gd name="connsiteY12" fmla="*/ 1710813 h 2743200"/>
              <a:gd name="connsiteX13" fmla="*/ 549124 w 868498"/>
              <a:gd name="connsiteY13" fmla="*/ 1725562 h 2743200"/>
              <a:gd name="connsiteX14" fmla="*/ 224659 w 868498"/>
              <a:gd name="connsiteY14" fmla="*/ 1710813 h 2743200"/>
              <a:gd name="connsiteX15" fmla="*/ 150918 w 868498"/>
              <a:gd name="connsiteY15" fmla="*/ 1637071 h 2743200"/>
              <a:gd name="connsiteX16" fmla="*/ 106672 w 868498"/>
              <a:gd name="connsiteY16" fmla="*/ 1607575 h 2743200"/>
              <a:gd name="connsiteX17" fmla="*/ 91924 w 868498"/>
              <a:gd name="connsiteY17" fmla="*/ 1563329 h 2743200"/>
              <a:gd name="connsiteX18" fmla="*/ 32930 w 868498"/>
              <a:gd name="connsiteY18" fmla="*/ 1474839 h 2743200"/>
              <a:gd name="connsiteX19" fmla="*/ 32930 w 868498"/>
              <a:gd name="connsiteY19" fmla="*/ 1297858 h 2743200"/>
              <a:gd name="connsiteX20" fmla="*/ 91924 w 868498"/>
              <a:gd name="connsiteY20" fmla="*/ 1209368 h 2743200"/>
              <a:gd name="connsiteX21" fmla="*/ 121421 w 868498"/>
              <a:gd name="connsiteY21" fmla="*/ 1165123 h 2743200"/>
              <a:gd name="connsiteX22" fmla="*/ 224659 w 868498"/>
              <a:gd name="connsiteY22" fmla="*/ 1106129 h 2743200"/>
              <a:gd name="connsiteX23" fmla="*/ 327898 w 868498"/>
              <a:gd name="connsiteY23" fmla="*/ 1017639 h 2743200"/>
              <a:gd name="connsiteX24" fmla="*/ 401640 w 868498"/>
              <a:gd name="connsiteY24" fmla="*/ 973394 h 2743200"/>
              <a:gd name="connsiteX25" fmla="*/ 490130 w 868498"/>
              <a:gd name="connsiteY25" fmla="*/ 870155 h 2743200"/>
              <a:gd name="connsiteX26" fmla="*/ 534376 w 868498"/>
              <a:gd name="connsiteY26" fmla="*/ 840658 h 2743200"/>
              <a:gd name="connsiteX27" fmla="*/ 593369 w 868498"/>
              <a:gd name="connsiteY27" fmla="*/ 752168 h 2743200"/>
              <a:gd name="connsiteX28" fmla="*/ 608118 w 868498"/>
              <a:gd name="connsiteY28" fmla="*/ 707923 h 2743200"/>
              <a:gd name="connsiteX29" fmla="*/ 711356 w 868498"/>
              <a:gd name="connsiteY29" fmla="*/ 604684 h 2743200"/>
              <a:gd name="connsiteX30" fmla="*/ 726105 w 868498"/>
              <a:gd name="connsiteY30" fmla="*/ 530942 h 2743200"/>
              <a:gd name="connsiteX31" fmla="*/ 755601 w 868498"/>
              <a:gd name="connsiteY31" fmla="*/ 442452 h 2743200"/>
              <a:gd name="connsiteX32" fmla="*/ 770350 w 868498"/>
              <a:gd name="connsiteY32" fmla="*/ 398207 h 2743200"/>
              <a:gd name="connsiteX33" fmla="*/ 799847 w 868498"/>
              <a:gd name="connsiteY33" fmla="*/ 280220 h 2743200"/>
              <a:gd name="connsiteX34" fmla="*/ 785098 w 868498"/>
              <a:gd name="connsiteY34" fmla="*/ 88491 h 2743200"/>
              <a:gd name="connsiteX35" fmla="*/ 770350 w 868498"/>
              <a:gd name="connsiteY35" fmla="*/ 44246 h 2743200"/>
              <a:gd name="connsiteX36" fmla="*/ 681859 w 868498"/>
              <a:gd name="connsiteY36" fmla="*/ 0 h 2743200"/>
              <a:gd name="connsiteX37" fmla="*/ 637614 w 868498"/>
              <a:gd name="connsiteY37" fmla="*/ 14749 h 2743200"/>
              <a:gd name="connsiteX38" fmla="*/ 593369 w 868498"/>
              <a:gd name="connsiteY38" fmla="*/ 58994 h 2743200"/>
              <a:gd name="connsiteX39" fmla="*/ 578621 w 868498"/>
              <a:gd name="connsiteY39" fmla="*/ 103239 h 2743200"/>
              <a:gd name="connsiteX40" fmla="*/ 549124 w 868498"/>
              <a:gd name="connsiteY40" fmla="*/ 206478 h 2743200"/>
              <a:gd name="connsiteX41" fmla="*/ 563872 w 868498"/>
              <a:gd name="connsiteY41" fmla="*/ 1681317 h 2743200"/>
              <a:gd name="connsiteX42" fmla="*/ 549124 w 868498"/>
              <a:gd name="connsiteY42" fmla="*/ 2551471 h 2743200"/>
              <a:gd name="connsiteX43" fmla="*/ 534376 w 868498"/>
              <a:gd name="connsiteY43" fmla="*/ 2610465 h 2743200"/>
              <a:gd name="connsiteX44" fmla="*/ 431137 w 868498"/>
              <a:gd name="connsiteY44" fmla="*/ 2728452 h 2743200"/>
              <a:gd name="connsiteX45" fmla="*/ 386892 w 868498"/>
              <a:gd name="connsiteY45" fmla="*/ 2743200 h 2743200"/>
              <a:gd name="connsiteX46" fmla="*/ 254156 w 868498"/>
              <a:gd name="connsiteY46" fmla="*/ 2728452 h 2743200"/>
              <a:gd name="connsiteX47" fmla="*/ 209911 w 868498"/>
              <a:gd name="connsiteY47" fmla="*/ 2684207 h 2743200"/>
              <a:gd name="connsiteX48" fmla="*/ 165666 w 868498"/>
              <a:gd name="connsiteY48" fmla="*/ 2654710 h 2743200"/>
              <a:gd name="connsiteX49" fmla="*/ 136169 w 868498"/>
              <a:gd name="connsiteY49" fmla="*/ 2610465 h 2743200"/>
              <a:gd name="connsiteX50" fmla="*/ 136169 w 868498"/>
              <a:gd name="connsiteY50" fmla="*/ 2403988 h 2743200"/>
              <a:gd name="connsiteX51" fmla="*/ 224659 w 868498"/>
              <a:gd name="connsiteY51" fmla="*/ 2359742 h 2743200"/>
              <a:gd name="connsiteX52" fmla="*/ 283653 w 868498"/>
              <a:gd name="connsiteY52" fmla="*/ 2403988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68498" h="2743200">
                <a:moveTo>
                  <a:pt x="165666" y="1474839"/>
                </a:moveTo>
                <a:cubicBezTo>
                  <a:pt x="194377" y="1388704"/>
                  <a:pt x="157949" y="1467807"/>
                  <a:pt x="224659" y="1401097"/>
                </a:cubicBezTo>
                <a:cubicBezTo>
                  <a:pt x="237193" y="1388563"/>
                  <a:pt x="246229" y="1372706"/>
                  <a:pt x="254156" y="1356852"/>
                </a:cubicBezTo>
                <a:cubicBezTo>
                  <a:pt x="261109" y="1342947"/>
                  <a:pt x="257912" y="1323600"/>
                  <a:pt x="268905" y="1312607"/>
                </a:cubicBezTo>
                <a:cubicBezTo>
                  <a:pt x="279898" y="1301614"/>
                  <a:pt x="299245" y="1304810"/>
                  <a:pt x="313150" y="1297858"/>
                </a:cubicBezTo>
                <a:cubicBezTo>
                  <a:pt x="329004" y="1289931"/>
                  <a:pt x="341198" y="1275561"/>
                  <a:pt x="357395" y="1268362"/>
                </a:cubicBezTo>
                <a:cubicBezTo>
                  <a:pt x="385807" y="1255734"/>
                  <a:pt x="445885" y="1238865"/>
                  <a:pt x="445885" y="1238865"/>
                </a:cubicBezTo>
                <a:cubicBezTo>
                  <a:pt x="549124" y="1243781"/>
                  <a:pt x="653043" y="1240793"/>
                  <a:pt x="755601" y="1253613"/>
                </a:cubicBezTo>
                <a:cubicBezTo>
                  <a:pt x="785677" y="1257373"/>
                  <a:pt x="818932" y="1303930"/>
                  <a:pt x="829343" y="1327355"/>
                </a:cubicBezTo>
                <a:cubicBezTo>
                  <a:pt x="841971" y="1355768"/>
                  <a:pt x="858840" y="1415846"/>
                  <a:pt x="858840" y="1415846"/>
                </a:cubicBezTo>
                <a:cubicBezTo>
                  <a:pt x="853924" y="1479756"/>
                  <a:pt x="868498" y="1548305"/>
                  <a:pt x="844092" y="1607575"/>
                </a:cubicBezTo>
                <a:cubicBezTo>
                  <a:pt x="819982" y="1666128"/>
                  <a:pt x="755327" y="1659331"/>
                  <a:pt x="711356" y="1681317"/>
                </a:cubicBezTo>
                <a:cubicBezTo>
                  <a:pt x="695502" y="1689244"/>
                  <a:pt x="684212" y="1706149"/>
                  <a:pt x="667111" y="1710813"/>
                </a:cubicBezTo>
                <a:cubicBezTo>
                  <a:pt x="628872" y="1721242"/>
                  <a:pt x="588453" y="1720646"/>
                  <a:pt x="549124" y="1725562"/>
                </a:cubicBezTo>
                <a:cubicBezTo>
                  <a:pt x="440969" y="1720646"/>
                  <a:pt x="332154" y="1723712"/>
                  <a:pt x="224659" y="1710813"/>
                </a:cubicBezTo>
                <a:cubicBezTo>
                  <a:pt x="179964" y="1705450"/>
                  <a:pt x="175947" y="1662100"/>
                  <a:pt x="150918" y="1637071"/>
                </a:cubicBezTo>
                <a:cubicBezTo>
                  <a:pt x="138384" y="1624537"/>
                  <a:pt x="121421" y="1617407"/>
                  <a:pt x="106672" y="1607575"/>
                </a:cubicBezTo>
                <a:cubicBezTo>
                  <a:pt x="101756" y="1592826"/>
                  <a:pt x="99474" y="1576919"/>
                  <a:pt x="91924" y="1563329"/>
                </a:cubicBezTo>
                <a:cubicBezTo>
                  <a:pt x="74708" y="1532339"/>
                  <a:pt x="32930" y="1474839"/>
                  <a:pt x="32930" y="1474839"/>
                </a:cubicBezTo>
                <a:cubicBezTo>
                  <a:pt x="9854" y="1405611"/>
                  <a:pt x="0" y="1396648"/>
                  <a:pt x="32930" y="1297858"/>
                </a:cubicBezTo>
                <a:cubicBezTo>
                  <a:pt x="44140" y="1264227"/>
                  <a:pt x="72259" y="1238865"/>
                  <a:pt x="91924" y="1209368"/>
                </a:cubicBezTo>
                <a:cubicBezTo>
                  <a:pt x="101756" y="1194620"/>
                  <a:pt x="105567" y="1173050"/>
                  <a:pt x="121421" y="1165123"/>
                </a:cubicBezTo>
                <a:cubicBezTo>
                  <a:pt x="157485" y="1147091"/>
                  <a:pt x="193389" y="1132187"/>
                  <a:pt x="224659" y="1106129"/>
                </a:cubicBezTo>
                <a:cubicBezTo>
                  <a:pt x="315798" y="1030180"/>
                  <a:pt x="217439" y="1091278"/>
                  <a:pt x="327898" y="1017639"/>
                </a:cubicBezTo>
                <a:cubicBezTo>
                  <a:pt x="351749" y="1001738"/>
                  <a:pt x="379013" y="990993"/>
                  <a:pt x="401640" y="973394"/>
                </a:cubicBezTo>
                <a:cubicBezTo>
                  <a:pt x="560232" y="850045"/>
                  <a:pt x="389716" y="970569"/>
                  <a:pt x="490130" y="870155"/>
                </a:cubicBezTo>
                <a:cubicBezTo>
                  <a:pt x="502664" y="857621"/>
                  <a:pt x="519627" y="850490"/>
                  <a:pt x="534376" y="840658"/>
                </a:cubicBezTo>
                <a:cubicBezTo>
                  <a:pt x="569442" y="735457"/>
                  <a:pt x="519720" y="862640"/>
                  <a:pt x="593369" y="752168"/>
                </a:cubicBezTo>
                <a:cubicBezTo>
                  <a:pt x="601993" y="739233"/>
                  <a:pt x="598406" y="720063"/>
                  <a:pt x="608118" y="707923"/>
                </a:cubicBezTo>
                <a:cubicBezTo>
                  <a:pt x="638520" y="669920"/>
                  <a:pt x="711356" y="604684"/>
                  <a:pt x="711356" y="604684"/>
                </a:cubicBezTo>
                <a:cubicBezTo>
                  <a:pt x="716272" y="580103"/>
                  <a:pt x="719509" y="555126"/>
                  <a:pt x="726105" y="530942"/>
                </a:cubicBezTo>
                <a:cubicBezTo>
                  <a:pt x="734286" y="500945"/>
                  <a:pt x="745769" y="471949"/>
                  <a:pt x="755601" y="442452"/>
                </a:cubicBezTo>
                <a:cubicBezTo>
                  <a:pt x="760517" y="427704"/>
                  <a:pt x="766579" y="413289"/>
                  <a:pt x="770350" y="398207"/>
                </a:cubicBezTo>
                <a:lnTo>
                  <a:pt x="799847" y="280220"/>
                </a:lnTo>
                <a:cubicBezTo>
                  <a:pt x="794931" y="216310"/>
                  <a:pt x="793049" y="152095"/>
                  <a:pt x="785098" y="88491"/>
                </a:cubicBezTo>
                <a:cubicBezTo>
                  <a:pt x="783170" y="73065"/>
                  <a:pt x="780061" y="56385"/>
                  <a:pt x="770350" y="44246"/>
                </a:cubicBezTo>
                <a:cubicBezTo>
                  <a:pt x="749557" y="18255"/>
                  <a:pt x="711006" y="9716"/>
                  <a:pt x="681859" y="0"/>
                </a:cubicBezTo>
                <a:cubicBezTo>
                  <a:pt x="667111" y="4916"/>
                  <a:pt x="650549" y="6125"/>
                  <a:pt x="637614" y="14749"/>
                </a:cubicBezTo>
                <a:cubicBezTo>
                  <a:pt x="620260" y="26319"/>
                  <a:pt x="604938" y="41640"/>
                  <a:pt x="593369" y="58994"/>
                </a:cubicBezTo>
                <a:cubicBezTo>
                  <a:pt x="584746" y="71929"/>
                  <a:pt x="582892" y="88291"/>
                  <a:pt x="578621" y="103239"/>
                </a:cubicBezTo>
                <a:cubicBezTo>
                  <a:pt x="541583" y="232871"/>
                  <a:pt x="584484" y="100394"/>
                  <a:pt x="549124" y="206478"/>
                </a:cubicBezTo>
                <a:cubicBezTo>
                  <a:pt x="554040" y="698091"/>
                  <a:pt x="563872" y="1189679"/>
                  <a:pt x="563872" y="1681317"/>
                </a:cubicBezTo>
                <a:cubicBezTo>
                  <a:pt x="563872" y="1971410"/>
                  <a:pt x="558328" y="2261524"/>
                  <a:pt x="549124" y="2551471"/>
                </a:cubicBezTo>
                <a:cubicBezTo>
                  <a:pt x="548481" y="2571731"/>
                  <a:pt x="543441" y="2592335"/>
                  <a:pt x="534376" y="2610465"/>
                </a:cubicBezTo>
                <a:cubicBezTo>
                  <a:pt x="504880" y="2669456"/>
                  <a:pt x="485213" y="2701414"/>
                  <a:pt x="431137" y="2728452"/>
                </a:cubicBezTo>
                <a:cubicBezTo>
                  <a:pt x="417232" y="2735404"/>
                  <a:pt x="401640" y="2738284"/>
                  <a:pt x="386892" y="2743200"/>
                </a:cubicBezTo>
                <a:cubicBezTo>
                  <a:pt x="342647" y="2738284"/>
                  <a:pt x="296389" y="2742530"/>
                  <a:pt x="254156" y="2728452"/>
                </a:cubicBezTo>
                <a:cubicBezTo>
                  <a:pt x="234369" y="2721856"/>
                  <a:pt x="225934" y="2697560"/>
                  <a:pt x="209911" y="2684207"/>
                </a:cubicBezTo>
                <a:cubicBezTo>
                  <a:pt x="196294" y="2672859"/>
                  <a:pt x="180414" y="2664542"/>
                  <a:pt x="165666" y="2654710"/>
                </a:cubicBezTo>
                <a:cubicBezTo>
                  <a:pt x="155834" y="2639962"/>
                  <a:pt x="144096" y="2626319"/>
                  <a:pt x="136169" y="2610465"/>
                </a:cubicBezTo>
                <a:cubicBezTo>
                  <a:pt x="104998" y="2548123"/>
                  <a:pt x="117402" y="2464982"/>
                  <a:pt x="136169" y="2403988"/>
                </a:cubicBezTo>
                <a:cubicBezTo>
                  <a:pt x="142704" y="2382750"/>
                  <a:pt x="208017" y="2365289"/>
                  <a:pt x="224659" y="2359742"/>
                </a:cubicBezTo>
                <a:cubicBezTo>
                  <a:pt x="293192" y="2376876"/>
                  <a:pt x="283653" y="2354221"/>
                  <a:pt x="283653" y="240398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4429124" y="1357298"/>
            <a:ext cx="1785950" cy="1946787"/>
          </a:xfrm>
          <a:custGeom>
            <a:avLst/>
            <a:gdLst>
              <a:gd name="connsiteX0" fmla="*/ 840658 w 1233949"/>
              <a:gd name="connsiteY0" fmla="*/ 1823884 h 1946787"/>
              <a:gd name="connsiteX1" fmla="*/ 221226 w 1233949"/>
              <a:gd name="connsiteY1" fmla="*/ 1115961 h 1946787"/>
              <a:gd name="connsiteX2" fmla="*/ 162232 w 1233949"/>
              <a:gd name="connsiteY2" fmla="*/ 393290 h 1946787"/>
              <a:gd name="connsiteX3" fmla="*/ 29497 w 1233949"/>
              <a:gd name="connsiteY3" fmla="*/ 9832 h 1946787"/>
              <a:gd name="connsiteX4" fmla="*/ 339213 w 1233949"/>
              <a:gd name="connsiteY4" fmla="*/ 334296 h 1946787"/>
              <a:gd name="connsiteX5" fmla="*/ 412955 w 1233949"/>
              <a:gd name="connsiteY5" fmla="*/ 850490 h 1946787"/>
              <a:gd name="connsiteX6" fmla="*/ 752168 w 1233949"/>
              <a:gd name="connsiteY6" fmla="*/ 1292942 h 1946787"/>
              <a:gd name="connsiteX7" fmla="*/ 1165123 w 1233949"/>
              <a:gd name="connsiteY7" fmla="*/ 1587909 h 1946787"/>
              <a:gd name="connsiteX8" fmla="*/ 1165123 w 1233949"/>
              <a:gd name="connsiteY8" fmla="*/ 1853380 h 1946787"/>
              <a:gd name="connsiteX9" fmla="*/ 840658 w 1233949"/>
              <a:gd name="connsiteY9" fmla="*/ 1823884 h 194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3949" h="1946787">
                <a:moveTo>
                  <a:pt x="840658" y="1823884"/>
                </a:moveTo>
                <a:cubicBezTo>
                  <a:pt x="683342" y="1700981"/>
                  <a:pt x="334297" y="1354393"/>
                  <a:pt x="221226" y="1115961"/>
                </a:cubicBezTo>
                <a:cubicBezTo>
                  <a:pt x="108155" y="877529"/>
                  <a:pt x="194187" y="577645"/>
                  <a:pt x="162232" y="393290"/>
                </a:cubicBezTo>
                <a:cubicBezTo>
                  <a:pt x="130277" y="208935"/>
                  <a:pt x="0" y="19664"/>
                  <a:pt x="29497" y="9832"/>
                </a:cubicBezTo>
                <a:cubicBezTo>
                  <a:pt x="58994" y="0"/>
                  <a:pt x="275303" y="194186"/>
                  <a:pt x="339213" y="334296"/>
                </a:cubicBezTo>
                <a:cubicBezTo>
                  <a:pt x="403123" y="474406"/>
                  <a:pt x="344129" y="690716"/>
                  <a:pt x="412955" y="850490"/>
                </a:cubicBezTo>
                <a:cubicBezTo>
                  <a:pt x="481781" y="1010264"/>
                  <a:pt x="626807" y="1170039"/>
                  <a:pt x="752168" y="1292942"/>
                </a:cubicBezTo>
                <a:cubicBezTo>
                  <a:pt x="877529" y="1415845"/>
                  <a:pt x="1096297" y="1494503"/>
                  <a:pt x="1165123" y="1587909"/>
                </a:cubicBezTo>
                <a:cubicBezTo>
                  <a:pt x="1233949" y="1681315"/>
                  <a:pt x="1221658" y="1816509"/>
                  <a:pt x="1165123" y="1853380"/>
                </a:cubicBezTo>
                <a:cubicBezTo>
                  <a:pt x="1108588" y="1890251"/>
                  <a:pt x="997974" y="1946787"/>
                  <a:pt x="840658" y="1823884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flipH="1">
            <a:off x="7072330" y="1357298"/>
            <a:ext cx="1857388" cy="1946787"/>
          </a:xfrm>
          <a:custGeom>
            <a:avLst/>
            <a:gdLst>
              <a:gd name="connsiteX0" fmla="*/ 840658 w 1233949"/>
              <a:gd name="connsiteY0" fmla="*/ 1823884 h 1946787"/>
              <a:gd name="connsiteX1" fmla="*/ 221226 w 1233949"/>
              <a:gd name="connsiteY1" fmla="*/ 1115961 h 1946787"/>
              <a:gd name="connsiteX2" fmla="*/ 162232 w 1233949"/>
              <a:gd name="connsiteY2" fmla="*/ 393290 h 1946787"/>
              <a:gd name="connsiteX3" fmla="*/ 29497 w 1233949"/>
              <a:gd name="connsiteY3" fmla="*/ 9832 h 1946787"/>
              <a:gd name="connsiteX4" fmla="*/ 339213 w 1233949"/>
              <a:gd name="connsiteY4" fmla="*/ 334296 h 1946787"/>
              <a:gd name="connsiteX5" fmla="*/ 412955 w 1233949"/>
              <a:gd name="connsiteY5" fmla="*/ 850490 h 1946787"/>
              <a:gd name="connsiteX6" fmla="*/ 752168 w 1233949"/>
              <a:gd name="connsiteY6" fmla="*/ 1292942 h 1946787"/>
              <a:gd name="connsiteX7" fmla="*/ 1165123 w 1233949"/>
              <a:gd name="connsiteY7" fmla="*/ 1587909 h 1946787"/>
              <a:gd name="connsiteX8" fmla="*/ 1165123 w 1233949"/>
              <a:gd name="connsiteY8" fmla="*/ 1853380 h 1946787"/>
              <a:gd name="connsiteX9" fmla="*/ 840658 w 1233949"/>
              <a:gd name="connsiteY9" fmla="*/ 1823884 h 194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3949" h="1946787">
                <a:moveTo>
                  <a:pt x="840658" y="1823884"/>
                </a:moveTo>
                <a:cubicBezTo>
                  <a:pt x="683342" y="1700981"/>
                  <a:pt x="334297" y="1354393"/>
                  <a:pt x="221226" y="1115961"/>
                </a:cubicBezTo>
                <a:cubicBezTo>
                  <a:pt x="108155" y="877529"/>
                  <a:pt x="194187" y="577645"/>
                  <a:pt x="162232" y="393290"/>
                </a:cubicBezTo>
                <a:cubicBezTo>
                  <a:pt x="130277" y="208935"/>
                  <a:pt x="0" y="19664"/>
                  <a:pt x="29497" y="9832"/>
                </a:cubicBezTo>
                <a:cubicBezTo>
                  <a:pt x="58994" y="0"/>
                  <a:pt x="275303" y="194186"/>
                  <a:pt x="339213" y="334296"/>
                </a:cubicBezTo>
                <a:cubicBezTo>
                  <a:pt x="403123" y="474406"/>
                  <a:pt x="344129" y="690716"/>
                  <a:pt x="412955" y="850490"/>
                </a:cubicBezTo>
                <a:cubicBezTo>
                  <a:pt x="481781" y="1010264"/>
                  <a:pt x="626807" y="1170039"/>
                  <a:pt x="752168" y="1292942"/>
                </a:cubicBezTo>
                <a:cubicBezTo>
                  <a:pt x="877529" y="1415845"/>
                  <a:pt x="1096297" y="1494503"/>
                  <a:pt x="1165123" y="1587909"/>
                </a:cubicBezTo>
                <a:cubicBezTo>
                  <a:pt x="1233949" y="1681315"/>
                  <a:pt x="1221658" y="1816509"/>
                  <a:pt x="1165123" y="1853380"/>
                </a:cubicBezTo>
                <a:cubicBezTo>
                  <a:pt x="1108588" y="1890251"/>
                  <a:pt x="997974" y="1946787"/>
                  <a:pt x="840658" y="1823884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513007" y="3401961"/>
            <a:ext cx="1273276" cy="636639"/>
          </a:xfrm>
          <a:custGeom>
            <a:avLst/>
            <a:gdLst>
              <a:gd name="connsiteX0" fmla="*/ 1179870 w 1273276"/>
              <a:gd name="connsiteY0" fmla="*/ 34413 h 636639"/>
              <a:gd name="connsiteX1" fmla="*/ 678425 w 1273276"/>
              <a:gd name="connsiteY1" fmla="*/ 78658 h 636639"/>
              <a:gd name="connsiteX2" fmla="*/ 221225 w 1273276"/>
              <a:gd name="connsiteY2" fmla="*/ 506362 h 636639"/>
              <a:gd name="connsiteX3" fmla="*/ 44245 w 1273276"/>
              <a:gd name="connsiteY3" fmla="*/ 565355 h 636639"/>
              <a:gd name="connsiteX4" fmla="*/ 486696 w 1273276"/>
              <a:gd name="connsiteY4" fmla="*/ 609600 h 636639"/>
              <a:gd name="connsiteX5" fmla="*/ 1002890 w 1273276"/>
              <a:gd name="connsiteY5" fmla="*/ 403123 h 636639"/>
              <a:gd name="connsiteX6" fmla="*/ 1238864 w 1273276"/>
              <a:gd name="connsiteY6" fmla="*/ 196645 h 636639"/>
              <a:gd name="connsiteX7" fmla="*/ 1179870 w 1273276"/>
              <a:gd name="connsiteY7" fmla="*/ 34413 h 63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3276" h="636639">
                <a:moveTo>
                  <a:pt x="1179870" y="34413"/>
                </a:moveTo>
                <a:cubicBezTo>
                  <a:pt x="1086464" y="14749"/>
                  <a:pt x="838199" y="0"/>
                  <a:pt x="678425" y="78658"/>
                </a:cubicBezTo>
                <a:cubicBezTo>
                  <a:pt x="518651" y="157316"/>
                  <a:pt x="326922" y="425246"/>
                  <a:pt x="221225" y="506362"/>
                </a:cubicBezTo>
                <a:cubicBezTo>
                  <a:pt x="115528" y="587478"/>
                  <a:pt x="0" y="548149"/>
                  <a:pt x="44245" y="565355"/>
                </a:cubicBezTo>
                <a:cubicBezTo>
                  <a:pt x="88490" y="582561"/>
                  <a:pt x="326922" y="636639"/>
                  <a:pt x="486696" y="609600"/>
                </a:cubicBezTo>
                <a:cubicBezTo>
                  <a:pt x="646470" y="582561"/>
                  <a:pt x="877529" y="471949"/>
                  <a:pt x="1002890" y="403123"/>
                </a:cubicBezTo>
                <a:cubicBezTo>
                  <a:pt x="1128251" y="334297"/>
                  <a:pt x="1209367" y="260555"/>
                  <a:pt x="1238864" y="196645"/>
                </a:cubicBezTo>
                <a:cubicBezTo>
                  <a:pt x="1268361" y="132735"/>
                  <a:pt x="1273276" y="54077"/>
                  <a:pt x="1179870" y="34413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flipH="1">
            <a:off x="7429520" y="3429000"/>
            <a:ext cx="1347961" cy="636639"/>
          </a:xfrm>
          <a:custGeom>
            <a:avLst/>
            <a:gdLst>
              <a:gd name="connsiteX0" fmla="*/ 1179870 w 1273276"/>
              <a:gd name="connsiteY0" fmla="*/ 34413 h 636639"/>
              <a:gd name="connsiteX1" fmla="*/ 678425 w 1273276"/>
              <a:gd name="connsiteY1" fmla="*/ 78658 h 636639"/>
              <a:gd name="connsiteX2" fmla="*/ 221225 w 1273276"/>
              <a:gd name="connsiteY2" fmla="*/ 506362 h 636639"/>
              <a:gd name="connsiteX3" fmla="*/ 44245 w 1273276"/>
              <a:gd name="connsiteY3" fmla="*/ 565355 h 636639"/>
              <a:gd name="connsiteX4" fmla="*/ 486696 w 1273276"/>
              <a:gd name="connsiteY4" fmla="*/ 609600 h 636639"/>
              <a:gd name="connsiteX5" fmla="*/ 1002890 w 1273276"/>
              <a:gd name="connsiteY5" fmla="*/ 403123 h 636639"/>
              <a:gd name="connsiteX6" fmla="*/ 1238864 w 1273276"/>
              <a:gd name="connsiteY6" fmla="*/ 196645 h 636639"/>
              <a:gd name="connsiteX7" fmla="*/ 1179870 w 1273276"/>
              <a:gd name="connsiteY7" fmla="*/ 34413 h 63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3276" h="636639">
                <a:moveTo>
                  <a:pt x="1179870" y="34413"/>
                </a:moveTo>
                <a:cubicBezTo>
                  <a:pt x="1086464" y="14749"/>
                  <a:pt x="838199" y="0"/>
                  <a:pt x="678425" y="78658"/>
                </a:cubicBezTo>
                <a:cubicBezTo>
                  <a:pt x="518651" y="157316"/>
                  <a:pt x="326922" y="425246"/>
                  <a:pt x="221225" y="506362"/>
                </a:cubicBezTo>
                <a:cubicBezTo>
                  <a:pt x="115528" y="587478"/>
                  <a:pt x="0" y="548149"/>
                  <a:pt x="44245" y="565355"/>
                </a:cubicBezTo>
                <a:cubicBezTo>
                  <a:pt x="88490" y="582561"/>
                  <a:pt x="326922" y="636639"/>
                  <a:pt x="486696" y="609600"/>
                </a:cubicBezTo>
                <a:cubicBezTo>
                  <a:pt x="646470" y="582561"/>
                  <a:pt x="877529" y="471949"/>
                  <a:pt x="1002890" y="403123"/>
                </a:cubicBezTo>
                <a:cubicBezTo>
                  <a:pt x="1128251" y="334297"/>
                  <a:pt x="1209367" y="260555"/>
                  <a:pt x="1238864" y="196645"/>
                </a:cubicBezTo>
                <a:cubicBezTo>
                  <a:pt x="1268361" y="132735"/>
                  <a:pt x="1273276" y="54077"/>
                  <a:pt x="1179870" y="34413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000496" y="5286388"/>
            <a:ext cx="21436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Дорога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19" name="TextBox 18">
            <a:hlinkClick r:id="rId3" action="ppaction://hlinksldjump"/>
          </p:cNvPr>
          <p:cNvSpPr txBox="1"/>
          <p:nvPr/>
        </p:nvSpPr>
        <p:spPr>
          <a:xfrm>
            <a:off x="4857752" y="6488668"/>
            <a:ext cx="17443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лесу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1071538" y="0"/>
            <a:ext cx="7244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Минутки безопасности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1071546"/>
            <a:ext cx="3071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городе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1714480" y="2000240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Первая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643042" y="278605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Вторая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714480" y="350043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Третья минутка </a:t>
            </a:r>
            <a:endParaRPr lang="ru-RU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Познакомимся с правилами безопасного поведения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водоёмах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2071678"/>
            <a:ext cx="83568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Не играй близко к водоёмам. Там где вода, мокро и скользко. Можно поскользнуться и упасть в воду. Будь внимателен!</a:t>
            </a:r>
          </a:p>
          <a:p>
            <a:pPr algn="just">
              <a:buFont typeface="Arial" pitchFamily="34" charset="0"/>
              <a:buChar char="•"/>
            </a:pPr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Купаться рекомендуется под присмотром взрослых, надев обязательно надувные средства безопасности, если не уверены в своих плавательных способностях.</a:t>
            </a:r>
            <a:endParaRPr lang="ru-RU" sz="2000" b="1" smtClean="0">
              <a:latin typeface="Arial Black" pitchFamily="34" charset="0"/>
            </a:endParaRP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Нельзя нырять в местах, которые не знаешь! В воде могут быть коряги, камни. При нырянии можно попасть на них и получить травмы.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Не стоит кататься на коньках, играть в местах, где на водоёмах лёд не очень прочный, особенно в начале зимы!</a:t>
            </a:r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0"/>
            <a:ext cx="86439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Познакомимся с правилами безопасного поведения в городе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357298"/>
            <a:ext cx="835683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Изучай и выполняй правила дорожного движения, перемещаясь по улицам города.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Не стоит без родителей вечерами гулять в парках, плохо освещённых местах.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Места, где мало людей и много шумных компаний лучше обходить стороной.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Разговаривать, рассказывать о своей семье или ходить куда либо с незнакомыми людьми опасно, даже если приглашая, вам обещают что либо приятное, вкусное, игрушку и многое другое.</a:t>
            </a:r>
          </a:p>
          <a:p>
            <a:pPr algn="just"/>
            <a:endParaRPr lang="ru-RU" sz="2000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Arial Black" pitchFamily="34" charset="0"/>
              </a:rPr>
              <a:t>Гуляя на улице самостоятельно лучше избегать конфликтных ситуаций, стараться не провоцировать их, решая все мирными путями.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4857752" y="6488668"/>
            <a:ext cx="19943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городе</a:t>
            </a:r>
            <a:endParaRPr lang="ru-RU" b="1" dirty="0"/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pic>
        <p:nvPicPr>
          <p:cNvPr id="7" name="Рисунок 6" descr="Без названия-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571480"/>
            <a:ext cx="7587329" cy="5518058"/>
          </a:xfrm>
          <a:prstGeom prst="rect">
            <a:avLst/>
          </a:prstGeom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1428728" y="0"/>
            <a:ext cx="6652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предписываем…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предписываем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4305300" cy="4305300"/>
          </a:xfrm>
          <a:prstGeom prst="rect">
            <a:avLst/>
          </a:prstGeom>
        </p:spPr>
      </p:pic>
      <p:pic>
        <p:nvPicPr>
          <p:cNvPr id="14" name="Рисунок 13" descr="предписываем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071546"/>
            <a:ext cx="4305300" cy="4305300"/>
          </a:xfrm>
          <a:prstGeom prst="rect">
            <a:avLst/>
          </a:prstGeom>
        </p:spPr>
      </p:pic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0" y="5357826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Пешеходная</a:t>
            </a:r>
          </a:p>
          <a:p>
            <a:pPr algn="ctr"/>
            <a:r>
              <a:rPr lang="ru-RU" sz="3600" b="1" dirty="0" smtClean="0">
                <a:latin typeface="Arial Black" pitchFamily="34" charset="0"/>
              </a:rPr>
              <a:t>дорожка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4714876" y="5357826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Велосипедная</a:t>
            </a:r>
          </a:p>
          <a:p>
            <a:pPr algn="ctr"/>
            <a:r>
              <a:rPr lang="ru-RU" sz="3600" b="1" dirty="0" smtClean="0">
                <a:latin typeface="Arial Black" pitchFamily="34" charset="0"/>
              </a:rPr>
              <a:t>дорожка </a:t>
            </a:r>
            <a:endParaRPr lang="ru-RU" sz="3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2214546" y="0"/>
            <a:ext cx="4969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запрещаем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мы запрещаем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4305300" cy="4305300"/>
          </a:xfrm>
          <a:prstGeom prst="rect">
            <a:avLst/>
          </a:prstGeom>
        </p:spPr>
      </p:pic>
      <p:pic>
        <p:nvPicPr>
          <p:cNvPr id="8" name="Рисунок 7" descr="мы запрещаем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000108"/>
            <a:ext cx="4305300" cy="4305300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5643578"/>
            <a:ext cx="44291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</a:rPr>
              <a:t>Въезд запрещен</a:t>
            </a:r>
            <a:endParaRPr lang="ru-RU" sz="2600" b="1" dirty="0">
              <a:latin typeface="Arial Black" pitchFamily="34" charset="0"/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4714876" y="5572140"/>
            <a:ext cx="4429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Arial Black" pitchFamily="34" charset="0"/>
              </a:rPr>
              <a:t>Движение пешеходов запрещено </a:t>
            </a:r>
            <a:endParaRPr lang="ru-RU" sz="26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2071670" y="0"/>
            <a:ext cx="4844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Разгадай ребус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4000496" y="5286388"/>
            <a:ext cx="1726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57224" y="1285860"/>
            <a:ext cx="2496197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</a:t>
            </a:r>
            <a:endParaRPr lang="ru-RU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071934" y="2285992"/>
            <a:ext cx="1643074" cy="19288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500562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072066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Месяц 31"/>
          <p:cNvSpPr/>
          <p:nvPr/>
        </p:nvSpPr>
        <p:spPr>
          <a:xfrm rot="16200000">
            <a:off x="4714876" y="3571876"/>
            <a:ext cx="357190" cy="357190"/>
          </a:xfrm>
          <a:prstGeom prst="mo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блако 32"/>
          <p:cNvSpPr/>
          <p:nvPr/>
        </p:nvSpPr>
        <p:spPr>
          <a:xfrm>
            <a:off x="4000496" y="1857364"/>
            <a:ext cx="1785950" cy="1143008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929058" y="3143248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643570" y="3143248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857884" y="2500306"/>
            <a:ext cx="1643074" cy="19288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286512" y="321468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858016" y="321468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Месяц 38"/>
          <p:cNvSpPr/>
          <p:nvPr/>
        </p:nvSpPr>
        <p:spPr>
          <a:xfrm rot="16200000">
            <a:off x="6500826" y="3786190"/>
            <a:ext cx="357190" cy="357190"/>
          </a:xfrm>
          <a:prstGeom prst="mo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15008" y="3357562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7429520" y="3357562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5411425" y="2185373"/>
            <a:ext cx="2576052" cy="2199968"/>
          </a:xfrm>
          <a:custGeom>
            <a:avLst/>
            <a:gdLst>
              <a:gd name="connsiteX0" fmla="*/ 1273277 w 2576052"/>
              <a:gd name="connsiteY0" fmla="*/ 304800 h 2199968"/>
              <a:gd name="connsiteX1" fmla="*/ 845574 w 2576052"/>
              <a:gd name="connsiteY1" fmla="*/ 835742 h 2199968"/>
              <a:gd name="connsiteX2" fmla="*/ 521110 w 2576052"/>
              <a:gd name="connsiteY2" fmla="*/ 1351936 h 2199968"/>
              <a:gd name="connsiteX3" fmla="*/ 594852 w 2576052"/>
              <a:gd name="connsiteY3" fmla="*/ 2015613 h 2199968"/>
              <a:gd name="connsiteX4" fmla="*/ 432619 w 2576052"/>
              <a:gd name="connsiteY4" fmla="*/ 2163097 h 2199968"/>
              <a:gd name="connsiteX5" fmla="*/ 373626 w 2576052"/>
              <a:gd name="connsiteY5" fmla="*/ 1897626 h 2199968"/>
              <a:gd name="connsiteX6" fmla="*/ 181897 w 2576052"/>
              <a:gd name="connsiteY6" fmla="*/ 2089355 h 2199968"/>
              <a:gd name="connsiteX7" fmla="*/ 196645 w 2576052"/>
              <a:gd name="connsiteY7" fmla="*/ 1705897 h 2199968"/>
              <a:gd name="connsiteX8" fmla="*/ 4916 w 2576052"/>
              <a:gd name="connsiteY8" fmla="*/ 1720646 h 2199968"/>
              <a:gd name="connsiteX9" fmla="*/ 167148 w 2576052"/>
              <a:gd name="connsiteY9" fmla="*/ 1145459 h 2199968"/>
              <a:gd name="connsiteX10" fmla="*/ 403123 w 2576052"/>
              <a:gd name="connsiteY10" fmla="*/ 791497 h 2199968"/>
              <a:gd name="connsiteX11" fmla="*/ 167148 w 2576052"/>
              <a:gd name="connsiteY11" fmla="*/ 835742 h 2199968"/>
              <a:gd name="connsiteX12" fmla="*/ 786581 w 2576052"/>
              <a:gd name="connsiteY12" fmla="*/ 216310 h 2199968"/>
              <a:gd name="connsiteX13" fmla="*/ 1288026 w 2576052"/>
              <a:gd name="connsiteY13" fmla="*/ 157317 h 2199968"/>
              <a:gd name="connsiteX14" fmla="*/ 1863213 w 2576052"/>
              <a:gd name="connsiteY14" fmla="*/ 113071 h 2199968"/>
              <a:gd name="connsiteX15" fmla="*/ 2394155 w 2576052"/>
              <a:gd name="connsiteY15" fmla="*/ 835742 h 2199968"/>
              <a:gd name="connsiteX16" fmla="*/ 2394155 w 2576052"/>
              <a:gd name="connsiteY16" fmla="*/ 1455175 h 2199968"/>
              <a:gd name="connsiteX17" fmla="*/ 2571136 w 2576052"/>
              <a:gd name="connsiteY17" fmla="*/ 2045110 h 2199968"/>
              <a:gd name="connsiteX18" fmla="*/ 2423652 w 2576052"/>
              <a:gd name="connsiteY18" fmla="*/ 2192594 h 2199968"/>
              <a:gd name="connsiteX19" fmla="*/ 2172929 w 2576052"/>
              <a:gd name="connsiteY19" fmla="*/ 2000865 h 2199968"/>
              <a:gd name="connsiteX20" fmla="*/ 2054942 w 2576052"/>
              <a:gd name="connsiteY20" fmla="*/ 2192594 h 2199968"/>
              <a:gd name="connsiteX21" fmla="*/ 1966452 w 2576052"/>
              <a:gd name="connsiteY21" fmla="*/ 1986117 h 2199968"/>
              <a:gd name="connsiteX22" fmla="*/ 1730477 w 2576052"/>
              <a:gd name="connsiteY22" fmla="*/ 2059859 h 2199968"/>
              <a:gd name="connsiteX23" fmla="*/ 1951703 w 2576052"/>
              <a:gd name="connsiteY23" fmla="*/ 1410930 h 2199968"/>
              <a:gd name="connsiteX24" fmla="*/ 1774723 w 2576052"/>
              <a:gd name="connsiteY24" fmla="*/ 820994 h 2199968"/>
              <a:gd name="connsiteX25" fmla="*/ 1273277 w 2576052"/>
              <a:gd name="connsiteY25" fmla="*/ 304800 h 21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6052" h="2199968">
                <a:moveTo>
                  <a:pt x="1273277" y="304800"/>
                </a:moveTo>
                <a:cubicBezTo>
                  <a:pt x="1118419" y="307258"/>
                  <a:pt x="970935" y="661219"/>
                  <a:pt x="845574" y="835742"/>
                </a:cubicBezTo>
                <a:cubicBezTo>
                  <a:pt x="720213" y="1010265"/>
                  <a:pt x="562897" y="1155291"/>
                  <a:pt x="521110" y="1351936"/>
                </a:cubicBezTo>
                <a:cubicBezTo>
                  <a:pt x="479323" y="1548581"/>
                  <a:pt x="609601" y="1880420"/>
                  <a:pt x="594852" y="2015613"/>
                </a:cubicBezTo>
                <a:cubicBezTo>
                  <a:pt x="580104" y="2150807"/>
                  <a:pt x="469490" y="2182761"/>
                  <a:pt x="432619" y="2163097"/>
                </a:cubicBezTo>
                <a:cubicBezTo>
                  <a:pt x="395748" y="2143433"/>
                  <a:pt x="415413" y="1909916"/>
                  <a:pt x="373626" y="1897626"/>
                </a:cubicBezTo>
                <a:cubicBezTo>
                  <a:pt x="331839" y="1885336"/>
                  <a:pt x="211394" y="2121310"/>
                  <a:pt x="181897" y="2089355"/>
                </a:cubicBezTo>
                <a:cubicBezTo>
                  <a:pt x="152400" y="2057400"/>
                  <a:pt x="226142" y="1767349"/>
                  <a:pt x="196645" y="1705897"/>
                </a:cubicBezTo>
                <a:cubicBezTo>
                  <a:pt x="167148" y="1644446"/>
                  <a:pt x="9832" y="1814052"/>
                  <a:pt x="4916" y="1720646"/>
                </a:cubicBezTo>
                <a:cubicBezTo>
                  <a:pt x="0" y="1627240"/>
                  <a:pt x="100780" y="1300317"/>
                  <a:pt x="167148" y="1145459"/>
                </a:cubicBezTo>
                <a:cubicBezTo>
                  <a:pt x="233516" y="990601"/>
                  <a:pt x="403123" y="843116"/>
                  <a:pt x="403123" y="791497"/>
                </a:cubicBezTo>
                <a:cubicBezTo>
                  <a:pt x="403123" y="739878"/>
                  <a:pt x="103238" y="931606"/>
                  <a:pt x="167148" y="835742"/>
                </a:cubicBezTo>
                <a:cubicBezTo>
                  <a:pt x="231058" y="739878"/>
                  <a:pt x="599768" y="329381"/>
                  <a:pt x="786581" y="216310"/>
                </a:cubicBezTo>
                <a:cubicBezTo>
                  <a:pt x="973394" y="103239"/>
                  <a:pt x="1108587" y="174524"/>
                  <a:pt x="1288026" y="157317"/>
                </a:cubicBezTo>
                <a:cubicBezTo>
                  <a:pt x="1467465" y="140111"/>
                  <a:pt x="1678858" y="0"/>
                  <a:pt x="1863213" y="113071"/>
                </a:cubicBezTo>
                <a:cubicBezTo>
                  <a:pt x="2047568" y="226142"/>
                  <a:pt x="2305665" y="612058"/>
                  <a:pt x="2394155" y="835742"/>
                </a:cubicBezTo>
                <a:cubicBezTo>
                  <a:pt x="2482645" y="1059426"/>
                  <a:pt x="2364658" y="1253614"/>
                  <a:pt x="2394155" y="1455175"/>
                </a:cubicBezTo>
                <a:cubicBezTo>
                  <a:pt x="2423652" y="1656736"/>
                  <a:pt x="2566220" y="1922207"/>
                  <a:pt x="2571136" y="2045110"/>
                </a:cubicBezTo>
                <a:cubicBezTo>
                  <a:pt x="2576052" y="2168013"/>
                  <a:pt x="2490020" y="2199968"/>
                  <a:pt x="2423652" y="2192594"/>
                </a:cubicBezTo>
                <a:cubicBezTo>
                  <a:pt x="2357284" y="2185220"/>
                  <a:pt x="2234381" y="2000865"/>
                  <a:pt x="2172929" y="2000865"/>
                </a:cubicBezTo>
                <a:cubicBezTo>
                  <a:pt x="2111477" y="2000865"/>
                  <a:pt x="2089355" y="2195052"/>
                  <a:pt x="2054942" y="2192594"/>
                </a:cubicBezTo>
                <a:cubicBezTo>
                  <a:pt x="2020529" y="2190136"/>
                  <a:pt x="2020530" y="2008240"/>
                  <a:pt x="1966452" y="1986117"/>
                </a:cubicBezTo>
                <a:cubicBezTo>
                  <a:pt x="1912374" y="1963994"/>
                  <a:pt x="1732935" y="2155723"/>
                  <a:pt x="1730477" y="2059859"/>
                </a:cubicBezTo>
                <a:cubicBezTo>
                  <a:pt x="1728019" y="1963995"/>
                  <a:pt x="1944329" y="1617407"/>
                  <a:pt x="1951703" y="1410930"/>
                </a:cubicBezTo>
                <a:cubicBezTo>
                  <a:pt x="1959077" y="1204453"/>
                  <a:pt x="1895168" y="1005349"/>
                  <a:pt x="1774723" y="820994"/>
                </a:cubicBezTo>
                <a:cubicBezTo>
                  <a:pt x="1654278" y="636639"/>
                  <a:pt x="1428135" y="302342"/>
                  <a:pt x="1273277" y="30480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6000760" y="2000240"/>
            <a:ext cx="1381432" cy="705464"/>
          </a:xfrm>
          <a:custGeom>
            <a:avLst/>
            <a:gdLst>
              <a:gd name="connsiteX0" fmla="*/ 678426 w 1381432"/>
              <a:gd name="connsiteY0" fmla="*/ 292509 h 705464"/>
              <a:gd name="connsiteX1" fmla="*/ 147484 w 1381432"/>
              <a:gd name="connsiteY1" fmla="*/ 71283 h 705464"/>
              <a:gd name="connsiteX2" fmla="*/ 88490 w 1381432"/>
              <a:gd name="connsiteY2" fmla="*/ 646470 h 705464"/>
              <a:gd name="connsiteX3" fmla="*/ 678426 w 1381432"/>
              <a:gd name="connsiteY3" fmla="*/ 425245 h 705464"/>
              <a:gd name="connsiteX4" fmla="*/ 1091381 w 1381432"/>
              <a:gd name="connsiteY4" fmla="*/ 631722 h 705464"/>
              <a:gd name="connsiteX5" fmla="*/ 1312606 w 1381432"/>
              <a:gd name="connsiteY5" fmla="*/ 56535 h 705464"/>
              <a:gd name="connsiteX6" fmla="*/ 678426 w 1381432"/>
              <a:gd name="connsiteY6" fmla="*/ 292509 h 70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432" h="705464">
                <a:moveTo>
                  <a:pt x="678426" y="292509"/>
                </a:moveTo>
                <a:cubicBezTo>
                  <a:pt x="484239" y="294967"/>
                  <a:pt x="245807" y="12290"/>
                  <a:pt x="147484" y="71283"/>
                </a:cubicBezTo>
                <a:cubicBezTo>
                  <a:pt x="49161" y="130277"/>
                  <a:pt x="0" y="587476"/>
                  <a:pt x="88490" y="646470"/>
                </a:cubicBezTo>
                <a:cubicBezTo>
                  <a:pt x="176980" y="705464"/>
                  <a:pt x="511278" y="427703"/>
                  <a:pt x="678426" y="425245"/>
                </a:cubicBezTo>
                <a:cubicBezTo>
                  <a:pt x="845574" y="422787"/>
                  <a:pt x="985684" y="693174"/>
                  <a:pt x="1091381" y="631722"/>
                </a:cubicBezTo>
                <a:cubicBezTo>
                  <a:pt x="1197078" y="570270"/>
                  <a:pt x="1381432" y="113070"/>
                  <a:pt x="1312606" y="56535"/>
                </a:cubicBezTo>
                <a:cubicBezTo>
                  <a:pt x="1243780" y="0"/>
                  <a:pt x="872613" y="290051"/>
                  <a:pt x="678426" y="292509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572000" y="3071810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072066" y="3071810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286512" y="3286124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858016" y="3286124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4000496" y="5286388"/>
            <a:ext cx="18181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Улица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57224" y="1285860"/>
            <a:ext cx="2496197" cy="377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</a:t>
            </a:r>
            <a:endParaRPr lang="ru-RU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071934" y="2285992"/>
            <a:ext cx="1643074" cy="19288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500562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072066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Месяц 31"/>
          <p:cNvSpPr/>
          <p:nvPr/>
        </p:nvSpPr>
        <p:spPr>
          <a:xfrm rot="16200000">
            <a:off x="4714876" y="3571876"/>
            <a:ext cx="357190" cy="357190"/>
          </a:xfrm>
          <a:prstGeom prst="mo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блако 32"/>
          <p:cNvSpPr/>
          <p:nvPr/>
        </p:nvSpPr>
        <p:spPr>
          <a:xfrm>
            <a:off x="4000496" y="1857364"/>
            <a:ext cx="1785950" cy="1143008"/>
          </a:xfrm>
          <a:prstGeom prst="clou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929058" y="3143248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643570" y="3143248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857884" y="2500306"/>
            <a:ext cx="1643074" cy="19288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286512" y="321468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858016" y="321468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Месяц 38"/>
          <p:cNvSpPr/>
          <p:nvPr/>
        </p:nvSpPr>
        <p:spPr>
          <a:xfrm rot="16200000">
            <a:off x="6500826" y="3786190"/>
            <a:ext cx="357190" cy="357190"/>
          </a:xfrm>
          <a:prstGeom prst="mo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15008" y="3357562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7429520" y="3357562"/>
            <a:ext cx="214314" cy="428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5411425" y="2185373"/>
            <a:ext cx="2576052" cy="2199968"/>
          </a:xfrm>
          <a:custGeom>
            <a:avLst/>
            <a:gdLst>
              <a:gd name="connsiteX0" fmla="*/ 1273277 w 2576052"/>
              <a:gd name="connsiteY0" fmla="*/ 304800 h 2199968"/>
              <a:gd name="connsiteX1" fmla="*/ 845574 w 2576052"/>
              <a:gd name="connsiteY1" fmla="*/ 835742 h 2199968"/>
              <a:gd name="connsiteX2" fmla="*/ 521110 w 2576052"/>
              <a:gd name="connsiteY2" fmla="*/ 1351936 h 2199968"/>
              <a:gd name="connsiteX3" fmla="*/ 594852 w 2576052"/>
              <a:gd name="connsiteY3" fmla="*/ 2015613 h 2199968"/>
              <a:gd name="connsiteX4" fmla="*/ 432619 w 2576052"/>
              <a:gd name="connsiteY4" fmla="*/ 2163097 h 2199968"/>
              <a:gd name="connsiteX5" fmla="*/ 373626 w 2576052"/>
              <a:gd name="connsiteY5" fmla="*/ 1897626 h 2199968"/>
              <a:gd name="connsiteX6" fmla="*/ 181897 w 2576052"/>
              <a:gd name="connsiteY6" fmla="*/ 2089355 h 2199968"/>
              <a:gd name="connsiteX7" fmla="*/ 196645 w 2576052"/>
              <a:gd name="connsiteY7" fmla="*/ 1705897 h 2199968"/>
              <a:gd name="connsiteX8" fmla="*/ 4916 w 2576052"/>
              <a:gd name="connsiteY8" fmla="*/ 1720646 h 2199968"/>
              <a:gd name="connsiteX9" fmla="*/ 167148 w 2576052"/>
              <a:gd name="connsiteY9" fmla="*/ 1145459 h 2199968"/>
              <a:gd name="connsiteX10" fmla="*/ 403123 w 2576052"/>
              <a:gd name="connsiteY10" fmla="*/ 791497 h 2199968"/>
              <a:gd name="connsiteX11" fmla="*/ 167148 w 2576052"/>
              <a:gd name="connsiteY11" fmla="*/ 835742 h 2199968"/>
              <a:gd name="connsiteX12" fmla="*/ 786581 w 2576052"/>
              <a:gd name="connsiteY12" fmla="*/ 216310 h 2199968"/>
              <a:gd name="connsiteX13" fmla="*/ 1288026 w 2576052"/>
              <a:gd name="connsiteY13" fmla="*/ 157317 h 2199968"/>
              <a:gd name="connsiteX14" fmla="*/ 1863213 w 2576052"/>
              <a:gd name="connsiteY14" fmla="*/ 113071 h 2199968"/>
              <a:gd name="connsiteX15" fmla="*/ 2394155 w 2576052"/>
              <a:gd name="connsiteY15" fmla="*/ 835742 h 2199968"/>
              <a:gd name="connsiteX16" fmla="*/ 2394155 w 2576052"/>
              <a:gd name="connsiteY16" fmla="*/ 1455175 h 2199968"/>
              <a:gd name="connsiteX17" fmla="*/ 2571136 w 2576052"/>
              <a:gd name="connsiteY17" fmla="*/ 2045110 h 2199968"/>
              <a:gd name="connsiteX18" fmla="*/ 2423652 w 2576052"/>
              <a:gd name="connsiteY18" fmla="*/ 2192594 h 2199968"/>
              <a:gd name="connsiteX19" fmla="*/ 2172929 w 2576052"/>
              <a:gd name="connsiteY19" fmla="*/ 2000865 h 2199968"/>
              <a:gd name="connsiteX20" fmla="*/ 2054942 w 2576052"/>
              <a:gd name="connsiteY20" fmla="*/ 2192594 h 2199968"/>
              <a:gd name="connsiteX21" fmla="*/ 1966452 w 2576052"/>
              <a:gd name="connsiteY21" fmla="*/ 1986117 h 2199968"/>
              <a:gd name="connsiteX22" fmla="*/ 1730477 w 2576052"/>
              <a:gd name="connsiteY22" fmla="*/ 2059859 h 2199968"/>
              <a:gd name="connsiteX23" fmla="*/ 1951703 w 2576052"/>
              <a:gd name="connsiteY23" fmla="*/ 1410930 h 2199968"/>
              <a:gd name="connsiteX24" fmla="*/ 1774723 w 2576052"/>
              <a:gd name="connsiteY24" fmla="*/ 820994 h 2199968"/>
              <a:gd name="connsiteX25" fmla="*/ 1273277 w 2576052"/>
              <a:gd name="connsiteY25" fmla="*/ 304800 h 21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6052" h="2199968">
                <a:moveTo>
                  <a:pt x="1273277" y="304800"/>
                </a:moveTo>
                <a:cubicBezTo>
                  <a:pt x="1118419" y="307258"/>
                  <a:pt x="970935" y="661219"/>
                  <a:pt x="845574" y="835742"/>
                </a:cubicBezTo>
                <a:cubicBezTo>
                  <a:pt x="720213" y="1010265"/>
                  <a:pt x="562897" y="1155291"/>
                  <a:pt x="521110" y="1351936"/>
                </a:cubicBezTo>
                <a:cubicBezTo>
                  <a:pt x="479323" y="1548581"/>
                  <a:pt x="609601" y="1880420"/>
                  <a:pt x="594852" y="2015613"/>
                </a:cubicBezTo>
                <a:cubicBezTo>
                  <a:pt x="580104" y="2150807"/>
                  <a:pt x="469490" y="2182761"/>
                  <a:pt x="432619" y="2163097"/>
                </a:cubicBezTo>
                <a:cubicBezTo>
                  <a:pt x="395748" y="2143433"/>
                  <a:pt x="415413" y="1909916"/>
                  <a:pt x="373626" y="1897626"/>
                </a:cubicBezTo>
                <a:cubicBezTo>
                  <a:pt x="331839" y="1885336"/>
                  <a:pt x="211394" y="2121310"/>
                  <a:pt x="181897" y="2089355"/>
                </a:cubicBezTo>
                <a:cubicBezTo>
                  <a:pt x="152400" y="2057400"/>
                  <a:pt x="226142" y="1767349"/>
                  <a:pt x="196645" y="1705897"/>
                </a:cubicBezTo>
                <a:cubicBezTo>
                  <a:pt x="167148" y="1644446"/>
                  <a:pt x="9832" y="1814052"/>
                  <a:pt x="4916" y="1720646"/>
                </a:cubicBezTo>
                <a:cubicBezTo>
                  <a:pt x="0" y="1627240"/>
                  <a:pt x="100780" y="1300317"/>
                  <a:pt x="167148" y="1145459"/>
                </a:cubicBezTo>
                <a:cubicBezTo>
                  <a:pt x="233516" y="990601"/>
                  <a:pt x="403123" y="843116"/>
                  <a:pt x="403123" y="791497"/>
                </a:cubicBezTo>
                <a:cubicBezTo>
                  <a:pt x="403123" y="739878"/>
                  <a:pt x="103238" y="931606"/>
                  <a:pt x="167148" y="835742"/>
                </a:cubicBezTo>
                <a:cubicBezTo>
                  <a:pt x="231058" y="739878"/>
                  <a:pt x="599768" y="329381"/>
                  <a:pt x="786581" y="216310"/>
                </a:cubicBezTo>
                <a:cubicBezTo>
                  <a:pt x="973394" y="103239"/>
                  <a:pt x="1108587" y="174524"/>
                  <a:pt x="1288026" y="157317"/>
                </a:cubicBezTo>
                <a:cubicBezTo>
                  <a:pt x="1467465" y="140111"/>
                  <a:pt x="1678858" y="0"/>
                  <a:pt x="1863213" y="113071"/>
                </a:cubicBezTo>
                <a:cubicBezTo>
                  <a:pt x="2047568" y="226142"/>
                  <a:pt x="2305665" y="612058"/>
                  <a:pt x="2394155" y="835742"/>
                </a:cubicBezTo>
                <a:cubicBezTo>
                  <a:pt x="2482645" y="1059426"/>
                  <a:pt x="2364658" y="1253614"/>
                  <a:pt x="2394155" y="1455175"/>
                </a:cubicBezTo>
                <a:cubicBezTo>
                  <a:pt x="2423652" y="1656736"/>
                  <a:pt x="2566220" y="1922207"/>
                  <a:pt x="2571136" y="2045110"/>
                </a:cubicBezTo>
                <a:cubicBezTo>
                  <a:pt x="2576052" y="2168013"/>
                  <a:pt x="2490020" y="2199968"/>
                  <a:pt x="2423652" y="2192594"/>
                </a:cubicBezTo>
                <a:cubicBezTo>
                  <a:pt x="2357284" y="2185220"/>
                  <a:pt x="2234381" y="2000865"/>
                  <a:pt x="2172929" y="2000865"/>
                </a:cubicBezTo>
                <a:cubicBezTo>
                  <a:pt x="2111477" y="2000865"/>
                  <a:pt x="2089355" y="2195052"/>
                  <a:pt x="2054942" y="2192594"/>
                </a:cubicBezTo>
                <a:cubicBezTo>
                  <a:pt x="2020529" y="2190136"/>
                  <a:pt x="2020530" y="2008240"/>
                  <a:pt x="1966452" y="1986117"/>
                </a:cubicBezTo>
                <a:cubicBezTo>
                  <a:pt x="1912374" y="1963994"/>
                  <a:pt x="1732935" y="2155723"/>
                  <a:pt x="1730477" y="2059859"/>
                </a:cubicBezTo>
                <a:cubicBezTo>
                  <a:pt x="1728019" y="1963995"/>
                  <a:pt x="1944329" y="1617407"/>
                  <a:pt x="1951703" y="1410930"/>
                </a:cubicBezTo>
                <a:cubicBezTo>
                  <a:pt x="1959077" y="1204453"/>
                  <a:pt x="1895168" y="1005349"/>
                  <a:pt x="1774723" y="820994"/>
                </a:cubicBezTo>
                <a:cubicBezTo>
                  <a:pt x="1654278" y="636639"/>
                  <a:pt x="1428135" y="302342"/>
                  <a:pt x="1273277" y="30480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6000760" y="2000240"/>
            <a:ext cx="1381432" cy="705464"/>
          </a:xfrm>
          <a:custGeom>
            <a:avLst/>
            <a:gdLst>
              <a:gd name="connsiteX0" fmla="*/ 678426 w 1381432"/>
              <a:gd name="connsiteY0" fmla="*/ 292509 h 705464"/>
              <a:gd name="connsiteX1" fmla="*/ 147484 w 1381432"/>
              <a:gd name="connsiteY1" fmla="*/ 71283 h 705464"/>
              <a:gd name="connsiteX2" fmla="*/ 88490 w 1381432"/>
              <a:gd name="connsiteY2" fmla="*/ 646470 h 705464"/>
              <a:gd name="connsiteX3" fmla="*/ 678426 w 1381432"/>
              <a:gd name="connsiteY3" fmla="*/ 425245 h 705464"/>
              <a:gd name="connsiteX4" fmla="*/ 1091381 w 1381432"/>
              <a:gd name="connsiteY4" fmla="*/ 631722 h 705464"/>
              <a:gd name="connsiteX5" fmla="*/ 1312606 w 1381432"/>
              <a:gd name="connsiteY5" fmla="*/ 56535 h 705464"/>
              <a:gd name="connsiteX6" fmla="*/ 678426 w 1381432"/>
              <a:gd name="connsiteY6" fmla="*/ 292509 h 70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432" h="705464">
                <a:moveTo>
                  <a:pt x="678426" y="292509"/>
                </a:moveTo>
                <a:cubicBezTo>
                  <a:pt x="484239" y="294967"/>
                  <a:pt x="245807" y="12290"/>
                  <a:pt x="147484" y="71283"/>
                </a:cubicBezTo>
                <a:cubicBezTo>
                  <a:pt x="49161" y="130277"/>
                  <a:pt x="0" y="587476"/>
                  <a:pt x="88490" y="646470"/>
                </a:cubicBezTo>
                <a:cubicBezTo>
                  <a:pt x="176980" y="705464"/>
                  <a:pt x="511278" y="427703"/>
                  <a:pt x="678426" y="425245"/>
                </a:cubicBezTo>
                <a:cubicBezTo>
                  <a:pt x="845574" y="422787"/>
                  <a:pt x="985684" y="693174"/>
                  <a:pt x="1091381" y="631722"/>
                </a:cubicBezTo>
                <a:cubicBezTo>
                  <a:pt x="1197078" y="570270"/>
                  <a:pt x="1381432" y="113070"/>
                  <a:pt x="1312606" y="56535"/>
                </a:cubicBezTo>
                <a:cubicBezTo>
                  <a:pt x="1243780" y="0"/>
                  <a:pt x="872613" y="290051"/>
                  <a:pt x="678426" y="292509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572000" y="3071810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072066" y="3071810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86512" y="3286124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858016" y="3286124"/>
            <a:ext cx="133352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олилиния 89"/>
          <p:cNvSpPr/>
          <p:nvPr/>
        </p:nvSpPr>
        <p:spPr>
          <a:xfrm>
            <a:off x="5715008" y="1214422"/>
            <a:ext cx="3241879" cy="3613047"/>
          </a:xfrm>
          <a:custGeom>
            <a:avLst/>
            <a:gdLst>
              <a:gd name="connsiteX0" fmla="*/ 2079523 w 3384755"/>
              <a:gd name="connsiteY0" fmla="*/ 152400 h 3755923"/>
              <a:gd name="connsiteX1" fmla="*/ 3259394 w 3384755"/>
              <a:gd name="connsiteY1" fmla="*/ 1170039 h 3755923"/>
              <a:gd name="connsiteX2" fmla="*/ 2831691 w 3384755"/>
              <a:gd name="connsiteY2" fmla="*/ 2762865 h 3755923"/>
              <a:gd name="connsiteX3" fmla="*/ 1710813 w 3384755"/>
              <a:gd name="connsiteY3" fmla="*/ 3706762 h 3755923"/>
              <a:gd name="connsiteX4" fmla="*/ 221226 w 3384755"/>
              <a:gd name="connsiteY4" fmla="*/ 3057832 h 3755923"/>
              <a:gd name="connsiteX5" fmla="*/ 383458 w 3384755"/>
              <a:gd name="connsiteY5" fmla="*/ 2084439 h 3755923"/>
              <a:gd name="connsiteX6" fmla="*/ 2079523 w 3384755"/>
              <a:gd name="connsiteY6" fmla="*/ 152400 h 375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755" h="3755923">
                <a:moveTo>
                  <a:pt x="2079523" y="152400"/>
                </a:moveTo>
                <a:cubicBezTo>
                  <a:pt x="2558846" y="0"/>
                  <a:pt x="3134033" y="734962"/>
                  <a:pt x="3259394" y="1170039"/>
                </a:cubicBezTo>
                <a:cubicBezTo>
                  <a:pt x="3384755" y="1605116"/>
                  <a:pt x="3089788" y="2340078"/>
                  <a:pt x="2831691" y="2762865"/>
                </a:cubicBezTo>
                <a:cubicBezTo>
                  <a:pt x="2573594" y="3185652"/>
                  <a:pt x="2145890" y="3657601"/>
                  <a:pt x="1710813" y="3706762"/>
                </a:cubicBezTo>
                <a:cubicBezTo>
                  <a:pt x="1275736" y="3755923"/>
                  <a:pt x="442452" y="3328219"/>
                  <a:pt x="221226" y="3057832"/>
                </a:cubicBezTo>
                <a:cubicBezTo>
                  <a:pt x="0" y="2787445"/>
                  <a:pt x="78658" y="2566219"/>
                  <a:pt x="383458" y="2084439"/>
                </a:cubicBezTo>
                <a:cubicBezTo>
                  <a:pt x="688258" y="1602659"/>
                  <a:pt x="1600200" y="304800"/>
                  <a:pt x="2079523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>
            <a:off x="3023419" y="3215148"/>
            <a:ext cx="3480620" cy="2227007"/>
          </a:xfrm>
          <a:custGeom>
            <a:avLst/>
            <a:gdLst>
              <a:gd name="connsiteX0" fmla="*/ 0 w 3480620"/>
              <a:gd name="connsiteY0" fmla="*/ 0 h 2227007"/>
              <a:gd name="connsiteX1" fmla="*/ 1474839 w 3480620"/>
              <a:gd name="connsiteY1" fmla="*/ 1135626 h 2227007"/>
              <a:gd name="connsiteX2" fmla="*/ 2875936 w 3480620"/>
              <a:gd name="connsiteY2" fmla="*/ 1637071 h 2227007"/>
              <a:gd name="connsiteX3" fmla="*/ 3480620 w 3480620"/>
              <a:gd name="connsiteY3" fmla="*/ 2227007 h 222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0620" h="2227007">
                <a:moveTo>
                  <a:pt x="0" y="0"/>
                </a:moveTo>
                <a:cubicBezTo>
                  <a:pt x="497758" y="431390"/>
                  <a:pt x="995516" y="862781"/>
                  <a:pt x="1474839" y="1135626"/>
                </a:cubicBezTo>
                <a:cubicBezTo>
                  <a:pt x="1954162" y="1408471"/>
                  <a:pt x="2541639" y="1455174"/>
                  <a:pt x="2875936" y="1637071"/>
                </a:cubicBezTo>
                <a:cubicBezTo>
                  <a:pt x="3210233" y="1818968"/>
                  <a:pt x="3345426" y="2022987"/>
                  <a:pt x="3480620" y="2227007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/>
          <p:cNvSpPr/>
          <p:nvPr/>
        </p:nvSpPr>
        <p:spPr>
          <a:xfrm>
            <a:off x="2071670" y="0"/>
            <a:ext cx="4844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Разгадай ребус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4000496" y="5572140"/>
            <a:ext cx="1726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93174" y="2295832"/>
            <a:ext cx="1590368" cy="1066801"/>
          </a:xfrm>
          <a:custGeom>
            <a:avLst/>
            <a:gdLst>
              <a:gd name="connsiteX0" fmla="*/ 1327355 w 1590368"/>
              <a:gd name="connsiteY0" fmla="*/ 875071 h 1066801"/>
              <a:gd name="connsiteX1" fmla="*/ 766916 w 1590368"/>
              <a:gd name="connsiteY1" fmla="*/ 1052052 h 1066801"/>
              <a:gd name="connsiteX2" fmla="*/ 117987 w 1590368"/>
              <a:gd name="connsiteY2" fmla="*/ 963562 h 1066801"/>
              <a:gd name="connsiteX3" fmla="*/ 58994 w 1590368"/>
              <a:gd name="connsiteY3" fmla="*/ 432620 h 1066801"/>
              <a:gd name="connsiteX4" fmla="*/ 427703 w 1590368"/>
              <a:gd name="connsiteY4" fmla="*/ 108155 h 1066801"/>
              <a:gd name="connsiteX5" fmla="*/ 1165123 w 1590368"/>
              <a:gd name="connsiteY5" fmla="*/ 78658 h 1066801"/>
              <a:gd name="connsiteX6" fmla="*/ 1563329 w 1590368"/>
              <a:gd name="connsiteY6" fmla="*/ 580103 h 1066801"/>
              <a:gd name="connsiteX7" fmla="*/ 1327355 w 1590368"/>
              <a:gd name="connsiteY7" fmla="*/ 875071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0368" h="1066801">
                <a:moveTo>
                  <a:pt x="1327355" y="875071"/>
                </a:moveTo>
                <a:cubicBezTo>
                  <a:pt x="1194620" y="953729"/>
                  <a:pt x="968477" y="1037303"/>
                  <a:pt x="766916" y="1052052"/>
                </a:cubicBezTo>
                <a:cubicBezTo>
                  <a:pt x="565355" y="1066801"/>
                  <a:pt x="235974" y="1066801"/>
                  <a:pt x="117987" y="963562"/>
                </a:cubicBezTo>
                <a:cubicBezTo>
                  <a:pt x="0" y="860323"/>
                  <a:pt x="7375" y="575188"/>
                  <a:pt x="58994" y="432620"/>
                </a:cubicBezTo>
                <a:cubicBezTo>
                  <a:pt x="110613" y="290052"/>
                  <a:pt x="243348" y="167149"/>
                  <a:pt x="427703" y="108155"/>
                </a:cubicBezTo>
                <a:cubicBezTo>
                  <a:pt x="612058" y="49161"/>
                  <a:pt x="975852" y="0"/>
                  <a:pt x="1165123" y="78658"/>
                </a:cubicBezTo>
                <a:cubicBezTo>
                  <a:pt x="1354394" y="157316"/>
                  <a:pt x="1536290" y="447368"/>
                  <a:pt x="1563329" y="580103"/>
                </a:cubicBezTo>
                <a:cubicBezTo>
                  <a:pt x="1590368" y="712839"/>
                  <a:pt x="1460090" y="796413"/>
                  <a:pt x="1327355" y="875071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219632" y="1467464"/>
            <a:ext cx="2123768" cy="1563329"/>
          </a:xfrm>
          <a:custGeom>
            <a:avLst/>
            <a:gdLst>
              <a:gd name="connsiteX0" fmla="*/ 81116 w 2123768"/>
              <a:gd name="connsiteY0" fmla="*/ 1437968 h 1563329"/>
              <a:gd name="connsiteX1" fmla="*/ 154858 w 2123768"/>
              <a:gd name="connsiteY1" fmla="*/ 730046 h 1563329"/>
              <a:gd name="connsiteX2" fmla="*/ 774291 w 2123768"/>
              <a:gd name="connsiteY2" fmla="*/ 110613 h 1563329"/>
              <a:gd name="connsiteX3" fmla="*/ 1305233 w 2123768"/>
              <a:gd name="connsiteY3" fmla="*/ 66368 h 1563329"/>
              <a:gd name="connsiteX4" fmla="*/ 1452716 w 2123768"/>
              <a:gd name="connsiteY4" fmla="*/ 346588 h 1563329"/>
              <a:gd name="connsiteX5" fmla="*/ 1924665 w 2123768"/>
              <a:gd name="connsiteY5" fmla="*/ 361336 h 1563329"/>
              <a:gd name="connsiteX6" fmla="*/ 2101645 w 2123768"/>
              <a:gd name="connsiteY6" fmla="*/ 715297 h 1563329"/>
              <a:gd name="connsiteX7" fmla="*/ 1924665 w 2123768"/>
              <a:gd name="connsiteY7" fmla="*/ 1216742 h 1563329"/>
              <a:gd name="connsiteX8" fmla="*/ 907026 w 2123768"/>
              <a:gd name="connsiteY8" fmla="*/ 1452717 h 1563329"/>
              <a:gd name="connsiteX9" fmla="*/ 140110 w 2123768"/>
              <a:gd name="connsiteY9" fmla="*/ 1482213 h 1563329"/>
              <a:gd name="connsiteX10" fmla="*/ 81116 w 2123768"/>
              <a:gd name="connsiteY10" fmla="*/ 1437968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3768" h="1563329">
                <a:moveTo>
                  <a:pt x="81116" y="1437968"/>
                </a:moveTo>
                <a:cubicBezTo>
                  <a:pt x="83574" y="1312607"/>
                  <a:pt x="39329" y="951272"/>
                  <a:pt x="154858" y="730046"/>
                </a:cubicBezTo>
                <a:cubicBezTo>
                  <a:pt x="270387" y="508820"/>
                  <a:pt x="582562" y="221226"/>
                  <a:pt x="774291" y="110613"/>
                </a:cubicBezTo>
                <a:cubicBezTo>
                  <a:pt x="966020" y="0"/>
                  <a:pt x="1192162" y="27039"/>
                  <a:pt x="1305233" y="66368"/>
                </a:cubicBezTo>
                <a:cubicBezTo>
                  <a:pt x="1418304" y="105697"/>
                  <a:pt x="1349477" y="297427"/>
                  <a:pt x="1452716" y="346588"/>
                </a:cubicBezTo>
                <a:cubicBezTo>
                  <a:pt x="1555955" y="395749"/>
                  <a:pt x="1816510" y="299885"/>
                  <a:pt x="1924665" y="361336"/>
                </a:cubicBezTo>
                <a:cubicBezTo>
                  <a:pt x="2032820" y="422787"/>
                  <a:pt x="2101645" y="572729"/>
                  <a:pt x="2101645" y="715297"/>
                </a:cubicBezTo>
                <a:cubicBezTo>
                  <a:pt x="2101645" y="857865"/>
                  <a:pt x="2123768" y="1093839"/>
                  <a:pt x="1924665" y="1216742"/>
                </a:cubicBezTo>
                <a:cubicBezTo>
                  <a:pt x="1725562" y="1339645"/>
                  <a:pt x="1204452" y="1408472"/>
                  <a:pt x="907026" y="1452717"/>
                </a:cubicBezTo>
                <a:cubicBezTo>
                  <a:pt x="609600" y="1496962"/>
                  <a:pt x="280220" y="1479755"/>
                  <a:pt x="140110" y="1482213"/>
                </a:cubicBezTo>
                <a:cubicBezTo>
                  <a:pt x="0" y="1484671"/>
                  <a:pt x="78658" y="1563329"/>
                  <a:pt x="81116" y="1437968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2315497" y="2799736"/>
            <a:ext cx="1922206" cy="1305232"/>
          </a:xfrm>
          <a:custGeom>
            <a:avLst/>
            <a:gdLst>
              <a:gd name="connsiteX0" fmla="*/ 0 w 1922206"/>
              <a:gd name="connsiteY0" fmla="*/ 164690 h 1305232"/>
              <a:gd name="connsiteX1" fmla="*/ 737419 w 1922206"/>
              <a:gd name="connsiteY1" fmla="*/ 2458 h 1305232"/>
              <a:gd name="connsiteX2" fmla="*/ 1651819 w 1922206"/>
              <a:gd name="connsiteY2" fmla="*/ 179438 h 1305232"/>
              <a:gd name="connsiteX3" fmla="*/ 1887793 w 1922206"/>
              <a:gd name="connsiteY3" fmla="*/ 518651 h 1305232"/>
              <a:gd name="connsiteX4" fmla="*/ 1445342 w 1922206"/>
              <a:gd name="connsiteY4" fmla="*/ 857864 h 1305232"/>
              <a:gd name="connsiteX5" fmla="*/ 1106129 w 1922206"/>
              <a:gd name="connsiteY5" fmla="*/ 1270819 h 1305232"/>
              <a:gd name="connsiteX6" fmla="*/ 530942 w 1922206"/>
              <a:gd name="connsiteY6" fmla="*/ 1064341 h 1305232"/>
              <a:gd name="connsiteX7" fmla="*/ 324464 w 1922206"/>
              <a:gd name="connsiteY7" fmla="*/ 489154 h 1305232"/>
              <a:gd name="connsiteX8" fmla="*/ 58993 w 1922206"/>
              <a:gd name="connsiteY8" fmla="*/ 120445 h 1305232"/>
              <a:gd name="connsiteX9" fmla="*/ 117987 w 1922206"/>
              <a:gd name="connsiteY9" fmla="*/ 120445 h 1305232"/>
              <a:gd name="connsiteX10" fmla="*/ 117987 w 1922206"/>
              <a:gd name="connsiteY10" fmla="*/ 149941 h 1305232"/>
              <a:gd name="connsiteX11" fmla="*/ 73742 w 1922206"/>
              <a:gd name="connsiteY11" fmla="*/ 135193 h 13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2206" h="1305232">
                <a:moveTo>
                  <a:pt x="0" y="164690"/>
                </a:moveTo>
                <a:cubicBezTo>
                  <a:pt x="231058" y="82345"/>
                  <a:pt x="462116" y="0"/>
                  <a:pt x="737419" y="2458"/>
                </a:cubicBezTo>
                <a:cubicBezTo>
                  <a:pt x="1012722" y="4916"/>
                  <a:pt x="1460090" y="93406"/>
                  <a:pt x="1651819" y="179438"/>
                </a:cubicBezTo>
                <a:cubicBezTo>
                  <a:pt x="1843548" y="265470"/>
                  <a:pt x="1922206" y="405580"/>
                  <a:pt x="1887793" y="518651"/>
                </a:cubicBezTo>
                <a:cubicBezTo>
                  <a:pt x="1853380" y="631722"/>
                  <a:pt x="1575619" y="732503"/>
                  <a:pt x="1445342" y="857864"/>
                </a:cubicBezTo>
                <a:cubicBezTo>
                  <a:pt x="1315065" y="983225"/>
                  <a:pt x="1258529" y="1236406"/>
                  <a:pt x="1106129" y="1270819"/>
                </a:cubicBezTo>
                <a:cubicBezTo>
                  <a:pt x="953729" y="1305232"/>
                  <a:pt x="661219" y="1194618"/>
                  <a:pt x="530942" y="1064341"/>
                </a:cubicBezTo>
                <a:cubicBezTo>
                  <a:pt x="400665" y="934064"/>
                  <a:pt x="403122" y="646470"/>
                  <a:pt x="324464" y="489154"/>
                </a:cubicBezTo>
                <a:cubicBezTo>
                  <a:pt x="245806" y="331838"/>
                  <a:pt x="93406" y="181896"/>
                  <a:pt x="58993" y="120445"/>
                </a:cubicBezTo>
                <a:cubicBezTo>
                  <a:pt x="24580" y="58994"/>
                  <a:pt x="108155" y="115529"/>
                  <a:pt x="117987" y="120445"/>
                </a:cubicBezTo>
                <a:cubicBezTo>
                  <a:pt x="127819" y="125361"/>
                  <a:pt x="125361" y="147483"/>
                  <a:pt x="117987" y="149941"/>
                </a:cubicBezTo>
                <a:cubicBezTo>
                  <a:pt x="110613" y="152399"/>
                  <a:pt x="92177" y="143796"/>
                  <a:pt x="73742" y="135193"/>
                </a:cubicBezTo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420329" y="2064774"/>
            <a:ext cx="1895168" cy="889820"/>
          </a:xfrm>
          <a:custGeom>
            <a:avLst/>
            <a:gdLst>
              <a:gd name="connsiteX0" fmla="*/ 1850923 w 1895168"/>
              <a:gd name="connsiteY0" fmla="*/ 825910 h 889820"/>
              <a:gd name="connsiteX1" fmla="*/ 1482213 w 1895168"/>
              <a:gd name="connsiteY1" fmla="*/ 206478 h 889820"/>
              <a:gd name="connsiteX2" fmla="*/ 479323 w 1895168"/>
              <a:gd name="connsiteY2" fmla="*/ 44245 h 889820"/>
              <a:gd name="connsiteX3" fmla="*/ 36871 w 1895168"/>
              <a:gd name="connsiteY3" fmla="*/ 471949 h 889820"/>
              <a:gd name="connsiteX4" fmla="*/ 258097 w 1895168"/>
              <a:gd name="connsiteY4" fmla="*/ 796413 h 889820"/>
              <a:gd name="connsiteX5" fmla="*/ 538316 w 1895168"/>
              <a:gd name="connsiteY5" fmla="*/ 722671 h 889820"/>
              <a:gd name="connsiteX6" fmla="*/ 759542 w 1895168"/>
              <a:gd name="connsiteY6" fmla="*/ 442452 h 889820"/>
              <a:gd name="connsiteX7" fmla="*/ 1216742 w 1895168"/>
              <a:gd name="connsiteY7" fmla="*/ 265471 h 889820"/>
              <a:gd name="connsiteX8" fmla="*/ 1511710 w 1895168"/>
              <a:gd name="connsiteY8" fmla="*/ 353961 h 889820"/>
              <a:gd name="connsiteX9" fmla="*/ 1747684 w 1895168"/>
              <a:gd name="connsiteY9" fmla="*/ 589936 h 889820"/>
              <a:gd name="connsiteX10" fmla="*/ 1850923 w 1895168"/>
              <a:gd name="connsiteY10" fmla="*/ 825910 h 88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5168" h="889820">
                <a:moveTo>
                  <a:pt x="1850923" y="825910"/>
                </a:moveTo>
                <a:cubicBezTo>
                  <a:pt x="1806678" y="762000"/>
                  <a:pt x="1710813" y="336756"/>
                  <a:pt x="1482213" y="206478"/>
                </a:cubicBezTo>
                <a:cubicBezTo>
                  <a:pt x="1253613" y="76201"/>
                  <a:pt x="720213" y="0"/>
                  <a:pt x="479323" y="44245"/>
                </a:cubicBezTo>
                <a:cubicBezTo>
                  <a:pt x="238433" y="88490"/>
                  <a:pt x="73742" y="346588"/>
                  <a:pt x="36871" y="471949"/>
                </a:cubicBezTo>
                <a:cubicBezTo>
                  <a:pt x="0" y="597310"/>
                  <a:pt x="174523" y="754626"/>
                  <a:pt x="258097" y="796413"/>
                </a:cubicBezTo>
                <a:cubicBezTo>
                  <a:pt x="341671" y="838200"/>
                  <a:pt x="454742" y="781664"/>
                  <a:pt x="538316" y="722671"/>
                </a:cubicBezTo>
                <a:cubicBezTo>
                  <a:pt x="621890" y="663678"/>
                  <a:pt x="646471" y="518652"/>
                  <a:pt x="759542" y="442452"/>
                </a:cubicBezTo>
                <a:cubicBezTo>
                  <a:pt x="872613" y="366252"/>
                  <a:pt x="1091381" y="280219"/>
                  <a:pt x="1216742" y="265471"/>
                </a:cubicBezTo>
                <a:cubicBezTo>
                  <a:pt x="1342103" y="250723"/>
                  <a:pt x="1423220" y="299884"/>
                  <a:pt x="1511710" y="353961"/>
                </a:cubicBezTo>
                <a:cubicBezTo>
                  <a:pt x="1600200" y="408039"/>
                  <a:pt x="1691149" y="508820"/>
                  <a:pt x="1747684" y="589936"/>
                </a:cubicBezTo>
                <a:cubicBezTo>
                  <a:pt x="1804220" y="671052"/>
                  <a:pt x="1895168" y="889820"/>
                  <a:pt x="1850923" y="825910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1020097" y="3291348"/>
            <a:ext cx="1863213" cy="1280652"/>
          </a:xfrm>
          <a:custGeom>
            <a:avLst/>
            <a:gdLst>
              <a:gd name="connsiteX0" fmla="*/ 764458 w 1863213"/>
              <a:gd name="connsiteY0" fmla="*/ 41787 h 1280652"/>
              <a:gd name="connsiteX1" fmla="*/ 145026 w 1863213"/>
              <a:gd name="connsiteY1" fmla="*/ 248265 h 1280652"/>
              <a:gd name="connsiteX2" fmla="*/ 86032 w 1863213"/>
              <a:gd name="connsiteY2" fmla="*/ 911942 h 1280652"/>
              <a:gd name="connsiteX3" fmla="*/ 661219 w 1863213"/>
              <a:gd name="connsiteY3" fmla="*/ 1251155 h 1280652"/>
              <a:gd name="connsiteX4" fmla="*/ 1206909 w 1863213"/>
              <a:gd name="connsiteY4" fmla="*/ 1088923 h 1280652"/>
              <a:gd name="connsiteX5" fmla="*/ 1737851 w 1863213"/>
              <a:gd name="connsiteY5" fmla="*/ 985684 h 1280652"/>
              <a:gd name="connsiteX6" fmla="*/ 1826342 w 1863213"/>
              <a:gd name="connsiteY6" fmla="*/ 705465 h 1280652"/>
              <a:gd name="connsiteX7" fmla="*/ 1516626 w 1863213"/>
              <a:gd name="connsiteY7" fmla="*/ 174523 h 1280652"/>
              <a:gd name="connsiteX8" fmla="*/ 705464 w 1863213"/>
              <a:gd name="connsiteY8" fmla="*/ 27039 h 1280652"/>
              <a:gd name="connsiteX9" fmla="*/ 764458 w 1863213"/>
              <a:gd name="connsiteY9" fmla="*/ 41787 h 128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63213" h="1280652">
                <a:moveTo>
                  <a:pt x="764458" y="41787"/>
                </a:moveTo>
                <a:cubicBezTo>
                  <a:pt x="671052" y="78658"/>
                  <a:pt x="258097" y="103239"/>
                  <a:pt x="145026" y="248265"/>
                </a:cubicBezTo>
                <a:cubicBezTo>
                  <a:pt x="31955" y="393291"/>
                  <a:pt x="0" y="744794"/>
                  <a:pt x="86032" y="911942"/>
                </a:cubicBezTo>
                <a:cubicBezTo>
                  <a:pt x="172064" y="1079090"/>
                  <a:pt x="474406" y="1221658"/>
                  <a:pt x="661219" y="1251155"/>
                </a:cubicBezTo>
                <a:cubicBezTo>
                  <a:pt x="848032" y="1280652"/>
                  <a:pt x="1027470" y="1133168"/>
                  <a:pt x="1206909" y="1088923"/>
                </a:cubicBezTo>
                <a:cubicBezTo>
                  <a:pt x="1386348" y="1044678"/>
                  <a:pt x="1634612" y="1049594"/>
                  <a:pt x="1737851" y="985684"/>
                </a:cubicBezTo>
                <a:cubicBezTo>
                  <a:pt x="1841090" y="921774"/>
                  <a:pt x="1863213" y="840658"/>
                  <a:pt x="1826342" y="705465"/>
                </a:cubicBezTo>
                <a:cubicBezTo>
                  <a:pt x="1789471" y="570272"/>
                  <a:pt x="1703439" y="287594"/>
                  <a:pt x="1516626" y="174523"/>
                </a:cubicBezTo>
                <a:cubicBezTo>
                  <a:pt x="1329813" y="61452"/>
                  <a:pt x="828367" y="54078"/>
                  <a:pt x="705464" y="27039"/>
                </a:cubicBezTo>
                <a:cubicBezTo>
                  <a:pt x="582561" y="0"/>
                  <a:pt x="857864" y="4916"/>
                  <a:pt x="764458" y="4178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1327355" y="2947219"/>
            <a:ext cx="1494503" cy="1386349"/>
          </a:xfrm>
          <a:custGeom>
            <a:avLst/>
            <a:gdLst>
              <a:gd name="connsiteX0" fmla="*/ 914400 w 1494503"/>
              <a:gd name="connsiteY0" fmla="*/ 2458 h 1386349"/>
              <a:gd name="connsiteX1" fmla="*/ 575187 w 1494503"/>
              <a:gd name="connsiteY1" fmla="*/ 223684 h 1386349"/>
              <a:gd name="connsiteX2" fmla="*/ 427703 w 1494503"/>
              <a:gd name="connsiteY2" fmla="*/ 444910 h 1386349"/>
              <a:gd name="connsiteX3" fmla="*/ 58993 w 1494503"/>
              <a:gd name="connsiteY3" fmla="*/ 651387 h 1386349"/>
              <a:gd name="connsiteX4" fmla="*/ 73742 w 1494503"/>
              <a:gd name="connsiteY4" fmla="*/ 1138084 h 1386349"/>
              <a:gd name="connsiteX5" fmla="*/ 486697 w 1494503"/>
              <a:gd name="connsiteY5" fmla="*/ 1359310 h 1386349"/>
              <a:gd name="connsiteX6" fmla="*/ 1061884 w 1494503"/>
              <a:gd name="connsiteY6" fmla="*/ 1300316 h 1386349"/>
              <a:gd name="connsiteX7" fmla="*/ 1460090 w 1494503"/>
              <a:gd name="connsiteY7" fmla="*/ 1167581 h 1386349"/>
              <a:gd name="connsiteX8" fmla="*/ 1268361 w 1494503"/>
              <a:gd name="connsiteY8" fmla="*/ 636639 h 1386349"/>
              <a:gd name="connsiteX9" fmla="*/ 1268361 w 1494503"/>
              <a:gd name="connsiteY9" fmla="*/ 208936 h 1386349"/>
              <a:gd name="connsiteX10" fmla="*/ 914400 w 1494503"/>
              <a:gd name="connsiteY10" fmla="*/ 2458 h 138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4503" h="1386349">
                <a:moveTo>
                  <a:pt x="914400" y="2458"/>
                </a:moveTo>
                <a:cubicBezTo>
                  <a:pt x="798871" y="4916"/>
                  <a:pt x="656303" y="149942"/>
                  <a:pt x="575187" y="223684"/>
                </a:cubicBezTo>
                <a:cubicBezTo>
                  <a:pt x="494071" y="297426"/>
                  <a:pt x="513735" y="373626"/>
                  <a:pt x="427703" y="444910"/>
                </a:cubicBezTo>
                <a:cubicBezTo>
                  <a:pt x="341671" y="516194"/>
                  <a:pt x="117986" y="535858"/>
                  <a:pt x="58993" y="651387"/>
                </a:cubicBezTo>
                <a:cubicBezTo>
                  <a:pt x="0" y="766916"/>
                  <a:pt x="2458" y="1020097"/>
                  <a:pt x="73742" y="1138084"/>
                </a:cubicBezTo>
                <a:cubicBezTo>
                  <a:pt x="145026" y="1256071"/>
                  <a:pt x="322007" y="1332271"/>
                  <a:pt x="486697" y="1359310"/>
                </a:cubicBezTo>
                <a:cubicBezTo>
                  <a:pt x="651387" y="1386349"/>
                  <a:pt x="899652" y="1332271"/>
                  <a:pt x="1061884" y="1300316"/>
                </a:cubicBezTo>
                <a:cubicBezTo>
                  <a:pt x="1224116" y="1268361"/>
                  <a:pt x="1425677" y="1278194"/>
                  <a:pt x="1460090" y="1167581"/>
                </a:cubicBezTo>
                <a:cubicBezTo>
                  <a:pt x="1494503" y="1056968"/>
                  <a:pt x="1300316" y="796413"/>
                  <a:pt x="1268361" y="636639"/>
                </a:cubicBezTo>
                <a:cubicBezTo>
                  <a:pt x="1236406" y="476865"/>
                  <a:pt x="1322438" y="317091"/>
                  <a:pt x="1268361" y="208936"/>
                </a:cubicBezTo>
                <a:cubicBezTo>
                  <a:pt x="1214284" y="100781"/>
                  <a:pt x="1029929" y="0"/>
                  <a:pt x="914400" y="2458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2376948" y="2898058"/>
            <a:ext cx="2057400" cy="1386348"/>
          </a:xfrm>
          <a:custGeom>
            <a:avLst/>
            <a:gdLst>
              <a:gd name="connsiteX0" fmla="*/ 71284 w 2057400"/>
              <a:gd name="connsiteY0" fmla="*/ 51619 h 1386348"/>
              <a:gd name="connsiteX1" fmla="*/ 189271 w 2057400"/>
              <a:gd name="connsiteY1" fmla="*/ 567813 h 1386348"/>
              <a:gd name="connsiteX2" fmla="*/ 572729 w 2057400"/>
              <a:gd name="connsiteY2" fmla="*/ 1187245 h 1386348"/>
              <a:gd name="connsiteX3" fmla="*/ 1251155 w 2057400"/>
              <a:gd name="connsiteY3" fmla="*/ 1334729 h 1386348"/>
              <a:gd name="connsiteX4" fmla="*/ 1693607 w 2057400"/>
              <a:gd name="connsiteY4" fmla="*/ 877529 h 1386348"/>
              <a:gd name="connsiteX5" fmla="*/ 2003323 w 2057400"/>
              <a:gd name="connsiteY5" fmla="*/ 671052 h 1386348"/>
              <a:gd name="connsiteX6" fmla="*/ 1826342 w 2057400"/>
              <a:gd name="connsiteY6" fmla="*/ 390832 h 1386348"/>
              <a:gd name="connsiteX7" fmla="*/ 616975 w 2057400"/>
              <a:gd name="connsiteY7" fmla="*/ 258097 h 1386348"/>
              <a:gd name="connsiteX8" fmla="*/ 71284 w 2057400"/>
              <a:gd name="connsiteY8" fmla="*/ 51619 h 138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1386348">
                <a:moveTo>
                  <a:pt x="71284" y="51619"/>
                </a:moveTo>
                <a:cubicBezTo>
                  <a:pt x="0" y="103238"/>
                  <a:pt x="105697" y="378542"/>
                  <a:pt x="189271" y="567813"/>
                </a:cubicBezTo>
                <a:cubicBezTo>
                  <a:pt x="272845" y="757084"/>
                  <a:pt x="395748" y="1059426"/>
                  <a:pt x="572729" y="1187245"/>
                </a:cubicBezTo>
                <a:cubicBezTo>
                  <a:pt x="749710" y="1315064"/>
                  <a:pt x="1064342" y="1386348"/>
                  <a:pt x="1251155" y="1334729"/>
                </a:cubicBezTo>
                <a:cubicBezTo>
                  <a:pt x="1437968" y="1283110"/>
                  <a:pt x="1568246" y="988142"/>
                  <a:pt x="1693607" y="877529"/>
                </a:cubicBezTo>
                <a:cubicBezTo>
                  <a:pt x="1818968" y="766916"/>
                  <a:pt x="1981201" y="752168"/>
                  <a:pt x="2003323" y="671052"/>
                </a:cubicBezTo>
                <a:cubicBezTo>
                  <a:pt x="2025445" y="589936"/>
                  <a:pt x="2057400" y="459658"/>
                  <a:pt x="1826342" y="390832"/>
                </a:cubicBezTo>
                <a:cubicBezTo>
                  <a:pt x="1595284" y="322006"/>
                  <a:pt x="911943" y="312174"/>
                  <a:pt x="616975" y="258097"/>
                </a:cubicBezTo>
                <a:cubicBezTo>
                  <a:pt x="322007" y="204020"/>
                  <a:pt x="142568" y="0"/>
                  <a:pt x="71284" y="51619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20095989">
            <a:off x="2002618" y="2443213"/>
            <a:ext cx="500066" cy="642942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20356203">
            <a:off x="1815679" y="2390530"/>
            <a:ext cx="642942" cy="285752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1928794" y="3214686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643042" y="3000372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1428728" y="2786058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2786050" y="2071678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3000364" y="2357430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3000364" y="2714620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 rot="10800000">
            <a:off x="2428860" y="2143116"/>
            <a:ext cx="388082" cy="482097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 rot="10530305">
            <a:off x="2428860" y="2428868"/>
            <a:ext cx="642942" cy="329072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 rot="10800000">
            <a:off x="2500298" y="2786058"/>
            <a:ext cx="500667" cy="62993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2000232" y="3000372"/>
            <a:ext cx="183893" cy="285752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1643042" y="2857496"/>
            <a:ext cx="398207" cy="214314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 rot="10800000">
            <a:off x="1500166" y="2786058"/>
            <a:ext cx="469645" cy="45719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4857752" y="1428736"/>
            <a:ext cx="500066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4916129" y="1624781"/>
            <a:ext cx="462116" cy="734961"/>
          </a:xfrm>
          <a:custGeom>
            <a:avLst/>
            <a:gdLst>
              <a:gd name="connsiteX0" fmla="*/ 408039 w 462116"/>
              <a:gd name="connsiteY0" fmla="*/ 41787 h 734961"/>
              <a:gd name="connsiteX1" fmla="*/ 363794 w 462116"/>
              <a:gd name="connsiteY1" fmla="*/ 410496 h 734961"/>
              <a:gd name="connsiteX2" fmla="*/ 157316 w 462116"/>
              <a:gd name="connsiteY2" fmla="*/ 720213 h 734961"/>
              <a:gd name="connsiteX3" fmla="*/ 157316 w 462116"/>
              <a:gd name="connsiteY3" fmla="*/ 498987 h 734961"/>
              <a:gd name="connsiteX4" fmla="*/ 39329 w 462116"/>
              <a:gd name="connsiteY4" fmla="*/ 159774 h 734961"/>
              <a:gd name="connsiteX5" fmla="*/ 408039 w 462116"/>
              <a:gd name="connsiteY5" fmla="*/ 41787 h 73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116" h="734961">
                <a:moveTo>
                  <a:pt x="408039" y="41787"/>
                </a:moveTo>
                <a:cubicBezTo>
                  <a:pt x="462116" y="83574"/>
                  <a:pt x="405581" y="297425"/>
                  <a:pt x="363794" y="410496"/>
                </a:cubicBezTo>
                <a:cubicBezTo>
                  <a:pt x="322007" y="523567"/>
                  <a:pt x="191729" y="705465"/>
                  <a:pt x="157316" y="720213"/>
                </a:cubicBezTo>
                <a:cubicBezTo>
                  <a:pt x="122903" y="734961"/>
                  <a:pt x="176980" y="592393"/>
                  <a:pt x="157316" y="498987"/>
                </a:cubicBezTo>
                <a:cubicBezTo>
                  <a:pt x="137652" y="405581"/>
                  <a:pt x="0" y="235974"/>
                  <a:pt x="39329" y="159774"/>
                </a:cubicBezTo>
                <a:cubicBezTo>
                  <a:pt x="78658" y="83574"/>
                  <a:pt x="353962" y="0"/>
                  <a:pt x="408039" y="4178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>
            <a:off x="4542504" y="2539181"/>
            <a:ext cx="648928" cy="2101645"/>
          </a:xfrm>
          <a:custGeom>
            <a:avLst/>
            <a:gdLst>
              <a:gd name="connsiteX0" fmla="*/ 575186 w 648928"/>
              <a:gd name="connsiteY0" fmla="*/ 2077064 h 2101645"/>
              <a:gd name="connsiteX1" fmla="*/ 103238 w 648928"/>
              <a:gd name="connsiteY1" fmla="*/ 1767348 h 2101645"/>
              <a:gd name="connsiteX2" fmla="*/ 14748 w 648928"/>
              <a:gd name="connsiteY2" fmla="*/ 1590367 h 2101645"/>
              <a:gd name="connsiteX3" fmla="*/ 191728 w 648928"/>
              <a:gd name="connsiteY3" fmla="*/ 1575619 h 2101645"/>
              <a:gd name="connsiteX4" fmla="*/ 44244 w 648928"/>
              <a:gd name="connsiteY4" fmla="*/ 1118419 h 2101645"/>
              <a:gd name="connsiteX5" fmla="*/ 206477 w 648928"/>
              <a:gd name="connsiteY5" fmla="*/ 1147916 h 2101645"/>
              <a:gd name="connsiteX6" fmla="*/ 221225 w 648928"/>
              <a:gd name="connsiteY6" fmla="*/ 587477 h 2101645"/>
              <a:gd name="connsiteX7" fmla="*/ 353961 w 648928"/>
              <a:gd name="connsiteY7" fmla="*/ 602225 h 2101645"/>
              <a:gd name="connsiteX8" fmla="*/ 280219 w 648928"/>
              <a:gd name="connsiteY8" fmla="*/ 41787 h 2101645"/>
              <a:gd name="connsiteX9" fmla="*/ 589935 w 648928"/>
              <a:gd name="connsiteY9" fmla="*/ 852948 h 2101645"/>
              <a:gd name="connsiteX10" fmla="*/ 545690 w 648928"/>
              <a:gd name="connsiteY10" fmla="*/ 1619864 h 2101645"/>
              <a:gd name="connsiteX11" fmla="*/ 575186 w 648928"/>
              <a:gd name="connsiteY11" fmla="*/ 2077064 h 210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928" h="2101645">
                <a:moveTo>
                  <a:pt x="575186" y="2077064"/>
                </a:moveTo>
                <a:cubicBezTo>
                  <a:pt x="501444" y="2101645"/>
                  <a:pt x="196644" y="1848464"/>
                  <a:pt x="103238" y="1767348"/>
                </a:cubicBezTo>
                <a:cubicBezTo>
                  <a:pt x="9832" y="1686232"/>
                  <a:pt x="0" y="1622322"/>
                  <a:pt x="14748" y="1590367"/>
                </a:cubicBezTo>
                <a:cubicBezTo>
                  <a:pt x="29496" y="1558412"/>
                  <a:pt x="186812" y="1654277"/>
                  <a:pt x="191728" y="1575619"/>
                </a:cubicBezTo>
                <a:cubicBezTo>
                  <a:pt x="196644" y="1496961"/>
                  <a:pt x="41786" y="1189703"/>
                  <a:pt x="44244" y="1118419"/>
                </a:cubicBezTo>
                <a:cubicBezTo>
                  <a:pt x="46702" y="1047135"/>
                  <a:pt x="176980" y="1236406"/>
                  <a:pt x="206477" y="1147916"/>
                </a:cubicBezTo>
                <a:cubicBezTo>
                  <a:pt x="235974" y="1059426"/>
                  <a:pt x="196644" y="678426"/>
                  <a:pt x="221225" y="587477"/>
                </a:cubicBezTo>
                <a:cubicBezTo>
                  <a:pt x="245806" y="496529"/>
                  <a:pt x="344129" y="693173"/>
                  <a:pt x="353961" y="602225"/>
                </a:cubicBezTo>
                <a:cubicBezTo>
                  <a:pt x="363793" y="511277"/>
                  <a:pt x="240890" y="0"/>
                  <a:pt x="280219" y="41787"/>
                </a:cubicBezTo>
                <a:cubicBezTo>
                  <a:pt x="319548" y="83574"/>
                  <a:pt x="545690" y="589935"/>
                  <a:pt x="589935" y="852948"/>
                </a:cubicBezTo>
                <a:cubicBezTo>
                  <a:pt x="634180" y="1115961"/>
                  <a:pt x="548148" y="1415845"/>
                  <a:pt x="545690" y="1619864"/>
                </a:cubicBezTo>
                <a:cubicBezTo>
                  <a:pt x="543232" y="1823883"/>
                  <a:pt x="648928" y="2052483"/>
                  <a:pt x="575186" y="2077064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2784987" y="4675239"/>
            <a:ext cx="2738283" cy="786580"/>
          </a:xfrm>
          <a:custGeom>
            <a:avLst/>
            <a:gdLst>
              <a:gd name="connsiteX0" fmla="*/ 2391697 w 2738283"/>
              <a:gd name="connsiteY0" fmla="*/ 0 h 786580"/>
              <a:gd name="connsiteX1" fmla="*/ 1831258 w 2738283"/>
              <a:gd name="connsiteY1" fmla="*/ 58993 h 786580"/>
              <a:gd name="connsiteX2" fmla="*/ 1403555 w 2738283"/>
              <a:gd name="connsiteY2" fmla="*/ 191729 h 786580"/>
              <a:gd name="connsiteX3" fmla="*/ 1020097 w 2738283"/>
              <a:gd name="connsiteY3" fmla="*/ 132735 h 786580"/>
              <a:gd name="connsiteX4" fmla="*/ 1005348 w 2738283"/>
              <a:gd name="connsiteY4" fmla="*/ 339213 h 786580"/>
              <a:gd name="connsiteX5" fmla="*/ 533400 w 2738283"/>
              <a:gd name="connsiteY5" fmla="*/ 339213 h 786580"/>
              <a:gd name="connsiteX6" fmla="*/ 282678 w 2738283"/>
              <a:gd name="connsiteY6" fmla="*/ 530942 h 786580"/>
              <a:gd name="connsiteX7" fmla="*/ 415413 w 2738283"/>
              <a:gd name="connsiteY7" fmla="*/ 545690 h 786580"/>
              <a:gd name="connsiteX8" fmla="*/ 2458 w 2738283"/>
              <a:gd name="connsiteY8" fmla="*/ 752167 h 786580"/>
              <a:gd name="connsiteX9" fmla="*/ 430161 w 2738283"/>
              <a:gd name="connsiteY9" fmla="*/ 752167 h 786580"/>
              <a:gd name="connsiteX10" fmla="*/ 843116 w 2738283"/>
              <a:gd name="connsiteY10" fmla="*/ 678426 h 786580"/>
              <a:gd name="connsiteX11" fmla="*/ 1270819 w 2738283"/>
              <a:gd name="connsiteY11" fmla="*/ 634180 h 786580"/>
              <a:gd name="connsiteX12" fmla="*/ 1241323 w 2738283"/>
              <a:gd name="connsiteY12" fmla="*/ 516193 h 786580"/>
              <a:gd name="connsiteX13" fmla="*/ 1683774 w 2738283"/>
              <a:gd name="connsiteY13" fmla="*/ 516193 h 786580"/>
              <a:gd name="connsiteX14" fmla="*/ 1713271 w 2738283"/>
              <a:gd name="connsiteY14" fmla="*/ 383458 h 786580"/>
              <a:gd name="connsiteX15" fmla="*/ 2244213 w 2738283"/>
              <a:gd name="connsiteY15" fmla="*/ 147484 h 786580"/>
              <a:gd name="connsiteX16" fmla="*/ 2716161 w 2738283"/>
              <a:gd name="connsiteY16" fmla="*/ 58993 h 786580"/>
              <a:gd name="connsiteX17" fmla="*/ 2391697 w 2738283"/>
              <a:gd name="connsiteY17" fmla="*/ 0 h 78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8283" h="786580">
                <a:moveTo>
                  <a:pt x="2391697" y="0"/>
                </a:moveTo>
                <a:cubicBezTo>
                  <a:pt x="2244213" y="0"/>
                  <a:pt x="1995948" y="27038"/>
                  <a:pt x="1831258" y="58993"/>
                </a:cubicBezTo>
                <a:cubicBezTo>
                  <a:pt x="1666568" y="90948"/>
                  <a:pt x="1538749" y="179439"/>
                  <a:pt x="1403555" y="191729"/>
                </a:cubicBezTo>
                <a:cubicBezTo>
                  <a:pt x="1268362" y="204019"/>
                  <a:pt x="1086465" y="108154"/>
                  <a:pt x="1020097" y="132735"/>
                </a:cubicBezTo>
                <a:cubicBezTo>
                  <a:pt x="953729" y="157316"/>
                  <a:pt x="1086464" y="304800"/>
                  <a:pt x="1005348" y="339213"/>
                </a:cubicBezTo>
                <a:cubicBezTo>
                  <a:pt x="924232" y="373626"/>
                  <a:pt x="653845" y="307258"/>
                  <a:pt x="533400" y="339213"/>
                </a:cubicBezTo>
                <a:cubicBezTo>
                  <a:pt x="412955" y="371168"/>
                  <a:pt x="302342" y="496529"/>
                  <a:pt x="282678" y="530942"/>
                </a:cubicBezTo>
                <a:cubicBezTo>
                  <a:pt x="263014" y="565355"/>
                  <a:pt x="462116" y="508819"/>
                  <a:pt x="415413" y="545690"/>
                </a:cubicBezTo>
                <a:cubicBezTo>
                  <a:pt x="368710" y="582561"/>
                  <a:pt x="0" y="717754"/>
                  <a:pt x="2458" y="752167"/>
                </a:cubicBezTo>
                <a:cubicBezTo>
                  <a:pt x="4916" y="786580"/>
                  <a:pt x="290051" y="764457"/>
                  <a:pt x="430161" y="752167"/>
                </a:cubicBezTo>
                <a:cubicBezTo>
                  <a:pt x="570271" y="739877"/>
                  <a:pt x="703006" y="698091"/>
                  <a:pt x="843116" y="678426"/>
                </a:cubicBezTo>
                <a:cubicBezTo>
                  <a:pt x="983226" y="658762"/>
                  <a:pt x="1204451" y="661219"/>
                  <a:pt x="1270819" y="634180"/>
                </a:cubicBezTo>
                <a:cubicBezTo>
                  <a:pt x="1337187" y="607141"/>
                  <a:pt x="1172497" y="535857"/>
                  <a:pt x="1241323" y="516193"/>
                </a:cubicBezTo>
                <a:cubicBezTo>
                  <a:pt x="1310149" y="496529"/>
                  <a:pt x="1605116" y="538316"/>
                  <a:pt x="1683774" y="516193"/>
                </a:cubicBezTo>
                <a:cubicBezTo>
                  <a:pt x="1762432" y="494071"/>
                  <a:pt x="1619865" y="444910"/>
                  <a:pt x="1713271" y="383458"/>
                </a:cubicBezTo>
                <a:cubicBezTo>
                  <a:pt x="1806678" y="322007"/>
                  <a:pt x="2077065" y="201561"/>
                  <a:pt x="2244213" y="147484"/>
                </a:cubicBezTo>
                <a:cubicBezTo>
                  <a:pt x="2411361" y="93407"/>
                  <a:pt x="2694039" y="81116"/>
                  <a:pt x="2716161" y="58993"/>
                </a:cubicBezTo>
                <a:cubicBezTo>
                  <a:pt x="2738283" y="36870"/>
                  <a:pt x="2539181" y="0"/>
                  <a:pt x="2391697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657168" y="4719484"/>
            <a:ext cx="2740742" cy="742335"/>
          </a:xfrm>
          <a:custGeom>
            <a:avLst/>
            <a:gdLst>
              <a:gd name="connsiteX0" fmla="*/ 2740742 w 2740742"/>
              <a:gd name="connsiteY0" fmla="*/ 0 h 742335"/>
              <a:gd name="connsiteX1" fmla="*/ 1796845 w 2740742"/>
              <a:gd name="connsiteY1" fmla="*/ 132735 h 742335"/>
              <a:gd name="connsiteX2" fmla="*/ 838200 w 2740742"/>
              <a:gd name="connsiteY2" fmla="*/ 501445 h 742335"/>
              <a:gd name="connsiteX3" fmla="*/ 115529 w 2740742"/>
              <a:gd name="connsiteY3" fmla="*/ 707922 h 742335"/>
              <a:gd name="connsiteX4" fmla="*/ 145026 w 2740742"/>
              <a:gd name="connsiteY4" fmla="*/ 707922 h 74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742" h="742335">
                <a:moveTo>
                  <a:pt x="2740742" y="0"/>
                </a:moveTo>
                <a:cubicBezTo>
                  <a:pt x="2427338" y="24580"/>
                  <a:pt x="2113935" y="49161"/>
                  <a:pt x="1796845" y="132735"/>
                </a:cubicBezTo>
                <a:cubicBezTo>
                  <a:pt x="1479755" y="216309"/>
                  <a:pt x="1118419" y="405581"/>
                  <a:pt x="838200" y="501445"/>
                </a:cubicBezTo>
                <a:cubicBezTo>
                  <a:pt x="557981" y="597309"/>
                  <a:pt x="231058" y="673509"/>
                  <a:pt x="115529" y="707922"/>
                </a:cubicBezTo>
                <a:cubicBezTo>
                  <a:pt x="0" y="742335"/>
                  <a:pt x="72513" y="725128"/>
                  <a:pt x="145026" y="707922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 rot="1985425">
            <a:off x="6008290" y="1119396"/>
            <a:ext cx="2000264" cy="350046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 rot="1985425">
            <a:off x="6651232" y="1976652"/>
            <a:ext cx="785818" cy="192882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 rot="1985425">
            <a:off x="7008422" y="2476718"/>
            <a:ext cx="428628" cy="12144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0" name="Группа 99"/>
          <p:cNvGrpSpPr/>
          <p:nvPr/>
        </p:nvGrpSpPr>
        <p:grpSpPr>
          <a:xfrm>
            <a:off x="8358214" y="2285992"/>
            <a:ext cx="428628" cy="357190"/>
            <a:chOff x="8358214" y="2285992"/>
            <a:chExt cx="428628" cy="357190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Группа 100"/>
          <p:cNvGrpSpPr/>
          <p:nvPr/>
        </p:nvGrpSpPr>
        <p:grpSpPr>
          <a:xfrm>
            <a:off x="8286776" y="2643182"/>
            <a:ext cx="428628" cy="357190"/>
            <a:chOff x="8358214" y="2285992"/>
            <a:chExt cx="428628" cy="357190"/>
          </a:xfrm>
        </p:grpSpPr>
        <p:cxnSp>
          <p:nvCxnSpPr>
            <p:cNvPr id="102" name="Прямая соединительная линия 101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Группа 103"/>
          <p:cNvGrpSpPr/>
          <p:nvPr/>
        </p:nvGrpSpPr>
        <p:grpSpPr>
          <a:xfrm>
            <a:off x="8215338" y="3000372"/>
            <a:ext cx="428628" cy="357190"/>
            <a:chOff x="8358214" y="2285992"/>
            <a:chExt cx="428628" cy="357190"/>
          </a:xfrm>
        </p:grpSpPr>
        <p:cxnSp>
          <p:nvCxnSpPr>
            <p:cNvPr id="105" name="Прямая соединительная линия 104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Группа 106"/>
          <p:cNvGrpSpPr/>
          <p:nvPr/>
        </p:nvGrpSpPr>
        <p:grpSpPr>
          <a:xfrm>
            <a:off x="8072462" y="3357562"/>
            <a:ext cx="428628" cy="357190"/>
            <a:chOff x="8358214" y="2285992"/>
            <a:chExt cx="428628" cy="357190"/>
          </a:xfrm>
        </p:grpSpPr>
        <p:cxnSp>
          <p:nvCxnSpPr>
            <p:cNvPr id="108" name="Прямая соединительная линия 107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Группа 109"/>
          <p:cNvGrpSpPr/>
          <p:nvPr/>
        </p:nvGrpSpPr>
        <p:grpSpPr>
          <a:xfrm>
            <a:off x="7858148" y="3643314"/>
            <a:ext cx="428628" cy="357190"/>
            <a:chOff x="8358214" y="2285992"/>
            <a:chExt cx="428628" cy="357190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Группа 112"/>
          <p:cNvGrpSpPr/>
          <p:nvPr/>
        </p:nvGrpSpPr>
        <p:grpSpPr>
          <a:xfrm>
            <a:off x="7643834" y="3929066"/>
            <a:ext cx="428628" cy="357190"/>
            <a:chOff x="8358214" y="2285992"/>
            <a:chExt cx="428628" cy="357190"/>
          </a:xfrm>
        </p:grpSpPr>
        <p:cxnSp>
          <p:nvCxnSpPr>
            <p:cNvPr id="114" name="Прямая соединительная линия 113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Группа 115"/>
          <p:cNvGrpSpPr/>
          <p:nvPr/>
        </p:nvGrpSpPr>
        <p:grpSpPr>
          <a:xfrm>
            <a:off x="7358082" y="4214818"/>
            <a:ext cx="428628" cy="357190"/>
            <a:chOff x="8358214" y="2285992"/>
            <a:chExt cx="428628" cy="35719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олилиния 89"/>
          <p:cNvSpPr/>
          <p:nvPr/>
        </p:nvSpPr>
        <p:spPr>
          <a:xfrm>
            <a:off x="5715008" y="1214422"/>
            <a:ext cx="3241879" cy="3613047"/>
          </a:xfrm>
          <a:custGeom>
            <a:avLst/>
            <a:gdLst>
              <a:gd name="connsiteX0" fmla="*/ 2079523 w 3384755"/>
              <a:gd name="connsiteY0" fmla="*/ 152400 h 3755923"/>
              <a:gd name="connsiteX1" fmla="*/ 3259394 w 3384755"/>
              <a:gd name="connsiteY1" fmla="*/ 1170039 h 3755923"/>
              <a:gd name="connsiteX2" fmla="*/ 2831691 w 3384755"/>
              <a:gd name="connsiteY2" fmla="*/ 2762865 h 3755923"/>
              <a:gd name="connsiteX3" fmla="*/ 1710813 w 3384755"/>
              <a:gd name="connsiteY3" fmla="*/ 3706762 h 3755923"/>
              <a:gd name="connsiteX4" fmla="*/ 221226 w 3384755"/>
              <a:gd name="connsiteY4" fmla="*/ 3057832 h 3755923"/>
              <a:gd name="connsiteX5" fmla="*/ 383458 w 3384755"/>
              <a:gd name="connsiteY5" fmla="*/ 2084439 h 3755923"/>
              <a:gd name="connsiteX6" fmla="*/ 2079523 w 3384755"/>
              <a:gd name="connsiteY6" fmla="*/ 152400 h 375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755" h="3755923">
                <a:moveTo>
                  <a:pt x="2079523" y="152400"/>
                </a:moveTo>
                <a:cubicBezTo>
                  <a:pt x="2558846" y="0"/>
                  <a:pt x="3134033" y="734962"/>
                  <a:pt x="3259394" y="1170039"/>
                </a:cubicBezTo>
                <a:cubicBezTo>
                  <a:pt x="3384755" y="1605116"/>
                  <a:pt x="3089788" y="2340078"/>
                  <a:pt x="2831691" y="2762865"/>
                </a:cubicBezTo>
                <a:cubicBezTo>
                  <a:pt x="2573594" y="3185652"/>
                  <a:pt x="2145890" y="3657601"/>
                  <a:pt x="1710813" y="3706762"/>
                </a:cubicBezTo>
                <a:cubicBezTo>
                  <a:pt x="1275736" y="3755923"/>
                  <a:pt x="442452" y="3328219"/>
                  <a:pt x="221226" y="3057832"/>
                </a:cubicBezTo>
                <a:cubicBezTo>
                  <a:pt x="0" y="2787445"/>
                  <a:pt x="78658" y="2566219"/>
                  <a:pt x="383458" y="2084439"/>
                </a:cubicBezTo>
                <a:cubicBezTo>
                  <a:pt x="688258" y="1602659"/>
                  <a:pt x="1600200" y="304800"/>
                  <a:pt x="2079523" y="15240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>
            <a:off x="3023419" y="3215148"/>
            <a:ext cx="3480620" cy="2227007"/>
          </a:xfrm>
          <a:custGeom>
            <a:avLst/>
            <a:gdLst>
              <a:gd name="connsiteX0" fmla="*/ 0 w 3480620"/>
              <a:gd name="connsiteY0" fmla="*/ 0 h 2227007"/>
              <a:gd name="connsiteX1" fmla="*/ 1474839 w 3480620"/>
              <a:gd name="connsiteY1" fmla="*/ 1135626 h 2227007"/>
              <a:gd name="connsiteX2" fmla="*/ 2875936 w 3480620"/>
              <a:gd name="connsiteY2" fmla="*/ 1637071 h 2227007"/>
              <a:gd name="connsiteX3" fmla="*/ 3480620 w 3480620"/>
              <a:gd name="connsiteY3" fmla="*/ 2227007 h 222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0620" h="2227007">
                <a:moveTo>
                  <a:pt x="0" y="0"/>
                </a:moveTo>
                <a:cubicBezTo>
                  <a:pt x="497758" y="431390"/>
                  <a:pt x="995516" y="862781"/>
                  <a:pt x="1474839" y="1135626"/>
                </a:cubicBezTo>
                <a:cubicBezTo>
                  <a:pt x="1954162" y="1408471"/>
                  <a:pt x="2541639" y="1455174"/>
                  <a:pt x="2875936" y="1637071"/>
                </a:cubicBezTo>
                <a:cubicBezTo>
                  <a:pt x="3210233" y="1818968"/>
                  <a:pt x="3345426" y="2022987"/>
                  <a:pt x="3480620" y="2227007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857620" y="5572140"/>
            <a:ext cx="25186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Машина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93174" y="2295832"/>
            <a:ext cx="1590368" cy="1066801"/>
          </a:xfrm>
          <a:custGeom>
            <a:avLst/>
            <a:gdLst>
              <a:gd name="connsiteX0" fmla="*/ 1327355 w 1590368"/>
              <a:gd name="connsiteY0" fmla="*/ 875071 h 1066801"/>
              <a:gd name="connsiteX1" fmla="*/ 766916 w 1590368"/>
              <a:gd name="connsiteY1" fmla="*/ 1052052 h 1066801"/>
              <a:gd name="connsiteX2" fmla="*/ 117987 w 1590368"/>
              <a:gd name="connsiteY2" fmla="*/ 963562 h 1066801"/>
              <a:gd name="connsiteX3" fmla="*/ 58994 w 1590368"/>
              <a:gd name="connsiteY3" fmla="*/ 432620 h 1066801"/>
              <a:gd name="connsiteX4" fmla="*/ 427703 w 1590368"/>
              <a:gd name="connsiteY4" fmla="*/ 108155 h 1066801"/>
              <a:gd name="connsiteX5" fmla="*/ 1165123 w 1590368"/>
              <a:gd name="connsiteY5" fmla="*/ 78658 h 1066801"/>
              <a:gd name="connsiteX6" fmla="*/ 1563329 w 1590368"/>
              <a:gd name="connsiteY6" fmla="*/ 580103 h 1066801"/>
              <a:gd name="connsiteX7" fmla="*/ 1327355 w 1590368"/>
              <a:gd name="connsiteY7" fmla="*/ 875071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0368" h="1066801">
                <a:moveTo>
                  <a:pt x="1327355" y="875071"/>
                </a:moveTo>
                <a:cubicBezTo>
                  <a:pt x="1194620" y="953729"/>
                  <a:pt x="968477" y="1037303"/>
                  <a:pt x="766916" y="1052052"/>
                </a:cubicBezTo>
                <a:cubicBezTo>
                  <a:pt x="565355" y="1066801"/>
                  <a:pt x="235974" y="1066801"/>
                  <a:pt x="117987" y="963562"/>
                </a:cubicBezTo>
                <a:cubicBezTo>
                  <a:pt x="0" y="860323"/>
                  <a:pt x="7375" y="575188"/>
                  <a:pt x="58994" y="432620"/>
                </a:cubicBezTo>
                <a:cubicBezTo>
                  <a:pt x="110613" y="290052"/>
                  <a:pt x="243348" y="167149"/>
                  <a:pt x="427703" y="108155"/>
                </a:cubicBezTo>
                <a:cubicBezTo>
                  <a:pt x="612058" y="49161"/>
                  <a:pt x="975852" y="0"/>
                  <a:pt x="1165123" y="78658"/>
                </a:cubicBezTo>
                <a:cubicBezTo>
                  <a:pt x="1354394" y="157316"/>
                  <a:pt x="1536290" y="447368"/>
                  <a:pt x="1563329" y="580103"/>
                </a:cubicBezTo>
                <a:cubicBezTo>
                  <a:pt x="1590368" y="712839"/>
                  <a:pt x="1460090" y="796413"/>
                  <a:pt x="1327355" y="875071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219632" y="1467464"/>
            <a:ext cx="2123768" cy="1563329"/>
          </a:xfrm>
          <a:custGeom>
            <a:avLst/>
            <a:gdLst>
              <a:gd name="connsiteX0" fmla="*/ 81116 w 2123768"/>
              <a:gd name="connsiteY0" fmla="*/ 1437968 h 1563329"/>
              <a:gd name="connsiteX1" fmla="*/ 154858 w 2123768"/>
              <a:gd name="connsiteY1" fmla="*/ 730046 h 1563329"/>
              <a:gd name="connsiteX2" fmla="*/ 774291 w 2123768"/>
              <a:gd name="connsiteY2" fmla="*/ 110613 h 1563329"/>
              <a:gd name="connsiteX3" fmla="*/ 1305233 w 2123768"/>
              <a:gd name="connsiteY3" fmla="*/ 66368 h 1563329"/>
              <a:gd name="connsiteX4" fmla="*/ 1452716 w 2123768"/>
              <a:gd name="connsiteY4" fmla="*/ 346588 h 1563329"/>
              <a:gd name="connsiteX5" fmla="*/ 1924665 w 2123768"/>
              <a:gd name="connsiteY5" fmla="*/ 361336 h 1563329"/>
              <a:gd name="connsiteX6" fmla="*/ 2101645 w 2123768"/>
              <a:gd name="connsiteY6" fmla="*/ 715297 h 1563329"/>
              <a:gd name="connsiteX7" fmla="*/ 1924665 w 2123768"/>
              <a:gd name="connsiteY7" fmla="*/ 1216742 h 1563329"/>
              <a:gd name="connsiteX8" fmla="*/ 907026 w 2123768"/>
              <a:gd name="connsiteY8" fmla="*/ 1452717 h 1563329"/>
              <a:gd name="connsiteX9" fmla="*/ 140110 w 2123768"/>
              <a:gd name="connsiteY9" fmla="*/ 1482213 h 1563329"/>
              <a:gd name="connsiteX10" fmla="*/ 81116 w 2123768"/>
              <a:gd name="connsiteY10" fmla="*/ 1437968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3768" h="1563329">
                <a:moveTo>
                  <a:pt x="81116" y="1437968"/>
                </a:moveTo>
                <a:cubicBezTo>
                  <a:pt x="83574" y="1312607"/>
                  <a:pt x="39329" y="951272"/>
                  <a:pt x="154858" y="730046"/>
                </a:cubicBezTo>
                <a:cubicBezTo>
                  <a:pt x="270387" y="508820"/>
                  <a:pt x="582562" y="221226"/>
                  <a:pt x="774291" y="110613"/>
                </a:cubicBezTo>
                <a:cubicBezTo>
                  <a:pt x="966020" y="0"/>
                  <a:pt x="1192162" y="27039"/>
                  <a:pt x="1305233" y="66368"/>
                </a:cubicBezTo>
                <a:cubicBezTo>
                  <a:pt x="1418304" y="105697"/>
                  <a:pt x="1349477" y="297427"/>
                  <a:pt x="1452716" y="346588"/>
                </a:cubicBezTo>
                <a:cubicBezTo>
                  <a:pt x="1555955" y="395749"/>
                  <a:pt x="1816510" y="299885"/>
                  <a:pt x="1924665" y="361336"/>
                </a:cubicBezTo>
                <a:cubicBezTo>
                  <a:pt x="2032820" y="422787"/>
                  <a:pt x="2101645" y="572729"/>
                  <a:pt x="2101645" y="715297"/>
                </a:cubicBezTo>
                <a:cubicBezTo>
                  <a:pt x="2101645" y="857865"/>
                  <a:pt x="2123768" y="1093839"/>
                  <a:pt x="1924665" y="1216742"/>
                </a:cubicBezTo>
                <a:cubicBezTo>
                  <a:pt x="1725562" y="1339645"/>
                  <a:pt x="1204452" y="1408472"/>
                  <a:pt x="907026" y="1452717"/>
                </a:cubicBezTo>
                <a:cubicBezTo>
                  <a:pt x="609600" y="1496962"/>
                  <a:pt x="280220" y="1479755"/>
                  <a:pt x="140110" y="1482213"/>
                </a:cubicBezTo>
                <a:cubicBezTo>
                  <a:pt x="0" y="1484671"/>
                  <a:pt x="78658" y="1563329"/>
                  <a:pt x="81116" y="1437968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2315497" y="2799736"/>
            <a:ext cx="1922206" cy="1305232"/>
          </a:xfrm>
          <a:custGeom>
            <a:avLst/>
            <a:gdLst>
              <a:gd name="connsiteX0" fmla="*/ 0 w 1922206"/>
              <a:gd name="connsiteY0" fmla="*/ 164690 h 1305232"/>
              <a:gd name="connsiteX1" fmla="*/ 737419 w 1922206"/>
              <a:gd name="connsiteY1" fmla="*/ 2458 h 1305232"/>
              <a:gd name="connsiteX2" fmla="*/ 1651819 w 1922206"/>
              <a:gd name="connsiteY2" fmla="*/ 179438 h 1305232"/>
              <a:gd name="connsiteX3" fmla="*/ 1887793 w 1922206"/>
              <a:gd name="connsiteY3" fmla="*/ 518651 h 1305232"/>
              <a:gd name="connsiteX4" fmla="*/ 1445342 w 1922206"/>
              <a:gd name="connsiteY4" fmla="*/ 857864 h 1305232"/>
              <a:gd name="connsiteX5" fmla="*/ 1106129 w 1922206"/>
              <a:gd name="connsiteY5" fmla="*/ 1270819 h 1305232"/>
              <a:gd name="connsiteX6" fmla="*/ 530942 w 1922206"/>
              <a:gd name="connsiteY6" fmla="*/ 1064341 h 1305232"/>
              <a:gd name="connsiteX7" fmla="*/ 324464 w 1922206"/>
              <a:gd name="connsiteY7" fmla="*/ 489154 h 1305232"/>
              <a:gd name="connsiteX8" fmla="*/ 58993 w 1922206"/>
              <a:gd name="connsiteY8" fmla="*/ 120445 h 1305232"/>
              <a:gd name="connsiteX9" fmla="*/ 117987 w 1922206"/>
              <a:gd name="connsiteY9" fmla="*/ 120445 h 1305232"/>
              <a:gd name="connsiteX10" fmla="*/ 117987 w 1922206"/>
              <a:gd name="connsiteY10" fmla="*/ 149941 h 1305232"/>
              <a:gd name="connsiteX11" fmla="*/ 73742 w 1922206"/>
              <a:gd name="connsiteY11" fmla="*/ 135193 h 13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22206" h="1305232">
                <a:moveTo>
                  <a:pt x="0" y="164690"/>
                </a:moveTo>
                <a:cubicBezTo>
                  <a:pt x="231058" y="82345"/>
                  <a:pt x="462116" y="0"/>
                  <a:pt x="737419" y="2458"/>
                </a:cubicBezTo>
                <a:cubicBezTo>
                  <a:pt x="1012722" y="4916"/>
                  <a:pt x="1460090" y="93406"/>
                  <a:pt x="1651819" y="179438"/>
                </a:cubicBezTo>
                <a:cubicBezTo>
                  <a:pt x="1843548" y="265470"/>
                  <a:pt x="1922206" y="405580"/>
                  <a:pt x="1887793" y="518651"/>
                </a:cubicBezTo>
                <a:cubicBezTo>
                  <a:pt x="1853380" y="631722"/>
                  <a:pt x="1575619" y="732503"/>
                  <a:pt x="1445342" y="857864"/>
                </a:cubicBezTo>
                <a:cubicBezTo>
                  <a:pt x="1315065" y="983225"/>
                  <a:pt x="1258529" y="1236406"/>
                  <a:pt x="1106129" y="1270819"/>
                </a:cubicBezTo>
                <a:cubicBezTo>
                  <a:pt x="953729" y="1305232"/>
                  <a:pt x="661219" y="1194618"/>
                  <a:pt x="530942" y="1064341"/>
                </a:cubicBezTo>
                <a:cubicBezTo>
                  <a:pt x="400665" y="934064"/>
                  <a:pt x="403122" y="646470"/>
                  <a:pt x="324464" y="489154"/>
                </a:cubicBezTo>
                <a:cubicBezTo>
                  <a:pt x="245806" y="331838"/>
                  <a:pt x="93406" y="181896"/>
                  <a:pt x="58993" y="120445"/>
                </a:cubicBezTo>
                <a:cubicBezTo>
                  <a:pt x="24580" y="58994"/>
                  <a:pt x="108155" y="115529"/>
                  <a:pt x="117987" y="120445"/>
                </a:cubicBezTo>
                <a:cubicBezTo>
                  <a:pt x="127819" y="125361"/>
                  <a:pt x="125361" y="147483"/>
                  <a:pt x="117987" y="149941"/>
                </a:cubicBezTo>
                <a:cubicBezTo>
                  <a:pt x="110613" y="152399"/>
                  <a:pt x="92177" y="143796"/>
                  <a:pt x="73742" y="135193"/>
                </a:cubicBezTo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420329" y="2064774"/>
            <a:ext cx="1895168" cy="889820"/>
          </a:xfrm>
          <a:custGeom>
            <a:avLst/>
            <a:gdLst>
              <a:gd name="connsiteX0" fmla="*/ 1850923 w 1895168"/>
              <a:gd name="connsiteY0" fmla="*/ 825910 h 889820"/>
              <a:gd name="connsiteX1" fmla="*/ 1482213 w 1895168"/>
              <a:gd name="connsiteY1" fmla="*/ 206478 h 889820"/>
              <a:gd name="connsiteX2" fmla="*/ 479323 w 1895168"/>
              <a:gd name="connsiteY2" fmla="*/ 44245 h 889820"/>
              <a:gd name="connsiteX3" fmla="*/ 36871 w 1895168"/>
              <a:gd name="connsiteY3" fmla="*/ 471949 h 889820"/>
              <a:gd name="connsiteX4" fmla="*/ 258097 w 1895168"/>
              <a:gd name="connsiteY4" fmla="*/ 796413 h 889820"/>
              <a:gd name="connsiteX5" fmla="*/ 538316 w 1895168"/>
              <a:gd name="connsiteY5" fmla="*/ 722671 h 889820"/>
              <a:gd name="connsiteX6" fmla="*/ 759542 w 1895168"/>
              <a:gd name="connsiteY6" fmla="*/ 442452 h 889820"/>
              <a:gd name="connsiteX7" fmla="*/ 1216742 w 1895168"/>
              <a:gd name="connsiteY7" fmla="*/ 265471 h 889820"/>
              <a:gd name="connsiteX8" fmla="*/ 1511710 w 1895168"/>
              <a:gd name="connsiteY8" fmla="*/ 353961 h 889820"/>
              <a:gd name="connsiteX9" fmla="*/ 1747684 w 1895168"/>
              <a:gd name="connsiteY9" fmla="*/ 589936 h 889820"/>
              <a:gd name="connsiteX10" fmla="*/ 1850923 w 1895168"/>
              <a:gd name="connsiteY10" fmla="*/ 825910 h 88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5168" h="889820">
                <a:moveTo>
                  <a:pt x="1850923" y="825910"/>
                </a:moveTo>
                <a:cubicBezTo>
                  <a:pt x="1806678" y="762000"/>
                  <a:pt x="1710813" y="336756"/>
                  <a:pt x="1482213" y="206478"/>
                </a:cubicBezTo>
                <a:cubicBezTo>
                  <a:pt x="1253613" y="76201"/>
                  <a:pt x="720213" y="0"/>
                  <a:pt x="479323" y="44245"/>
                </a:cubicBezTo>
                <a:cubicBezTo>
                  <a:pt x="238433" y="88490"/>
                  <a:pt x="73742" y="346588"/>
                  <a:pt x="36871" y="471949"/>
                </a:cubicBezTo>
                <a:cubicBezTo>
                  <a:pt x="0" y="597310"/>
                  <a:pt x="174523" y="754626"/>
                  <a:pt x="258097" y="796413"/>
                </a:cubicBezTo>
                <a:cubicBezTo>
                  <a:pt x="341671" y="838200"/>
                  <a:pt x="454742" y="781664"/>
                  <a:pt x="538316" y="722671"/>
                </a:cubicBezTo>
                <a:cubicBezTo>
                  <a:pt x="621890" y="663678"/>
                  <a:pt x="646471" y="518652"/>
                  <a:pt x="759542" y="442452"/>
                </a:cubicBezTo>
                <a:cubicBezTo>
                  <a:pt x="872613" y="366252"/>
                  <a:pt x="1091381" y="280219"/>
                  <a:pt x="1216742" y="265471"/>
                </a:cubicBezTo>
                <a:cubicBezTo>
                  <a:pt x="1342103" y="250723"/>
                  <a:pt x="1423220" y="299884"/>
                  <a:pt x="1511710" y="353961"/>
                </a:cubicBezTo>
                <a:cubicBezTo>
                  <a:pt x="1600200" y="408039"/>
                  <a:pt x="1691149" y="508820"/>
                  <a:pt x="1747684" y="589936"/>
                </a:cubicBezTo>
                <a:cubicBezTo>
                  <a:pt x="1804220" y="671052"/>
                  <a:pt x="1895168" y="889820"/>
                  <a:pt x="1850923" y="825910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1020097" y="3291348"/>
            <a:ext cx="1863213" cy="1280652"/>
          </a:xfrm>
          <a:custGeom>
            <a:avLst/>
            <a:gdLst>
              <a:gd name="connsiteX0" fmla="*/ 764458 w 1863213"/>
              <a:gd name="connsiteY0" fmla="*/ 41787 h 1280652"/>
              <a:gd name="connsiteX1" fmla="*/ 145026 w 1863213"/>
              <a:gd name="connsiteY1" fmla="*/ 248265 h 1280652"/>
              <a:gd name="connsiteX2" fmla="*/ 86032 w 1863213"/>
              <a:gd name="connsiteY2" fmla="*/ 911942 h 1280652"/>
              <a:gd name="connsiteX3" fmla="*/ 661219 w 1863213"/>
              <a:gd name="connsiteY3" fmla="*/ 1251155 h 1280652"/>
              <a:gd name="connsiteX4" fmla="*/ 1206909 w 1863213"/>
              <a:gd name="connsiteY4" fmla="*/ 1088923 h 1280652"/>
              <a:gd name="connsiteX5" fmla="*/ 1737851 w 1863213"/>
              <a:gd name="connsiteY5" fmla="*/ 985684 h 1280652"/>
              <a:gd name="connsiteX6" fmla="*/ 1826342 w 1863213"/>
              <a:gd name="connsiteY6" fmla="*/ 705465 h 1280652"/>
              <a:gd name="connsiteX7" fmla="*/ 1516626 w 1863213"/>
              <a:gd name="connsiteY7" fmla="*/ 174523 h 1280652"/>
              <a:gd name="connsiteX8" fmla="*/ 705464 w 1863213"/>
              <a:gd name="connsiteY8" fmla="*/ 27039 h 1280652"/>
              <a:gd name="connsiteX9" fmla="*/ 764458 w 1863213"/>
              <a:gd name="connsiteY9" fmla="*/ 41787 h 128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63213" h="1280652">
                <a:moveTo>
                  <a:pt x="764458" y="41787"/>
                </a:moveTo>
                <a:cubicBezTo>
                  <a:pt x="671052" y="78658"/>
                  <a:pt x="258097" y="103239"/>
                  <a:pt x="145026" y="248265"/>
                </a:cubicBezTo>
                <a:cubicBezTo>
                  <a:pt x="31955" y="393291"/>
                  <a:pt x="0" y="744794"/>
                  <a:pt x="86032" y="911942"/>
                </a:cubicBezTo>
                <a:cubicBezTo>
                  <a:pt x="172064" y="1079090"/>
                  <a:pt x="474406" y="1221658"/>
                  <a:pt x="661219" y="1251155"/>
                </a:cubicBezTo>
                <a:cubicBezTo>
                  <a:pt x="848032" y="1280652"/>
                  <a:pt x="1027470" y="1133168"/>
                  <a:pt x="1206909" y="1088923"/>
                </a:cubicBezTo>
                <a:cubicBezTo>
                  <a:pt x="1386348" y="1044678"/>
                  <a:pt x="1634612" y="1049594"/>
                  <a:pt x="1737851" y="985684"/>
                </a:cubicBezTo>
                <a:cubicBezTo>
                  <a:pt x="1841090" y="921774"/>
                  <a:pt x="1863213" y="840658"/>
                  <a:pt x="1826342" y="705465"/>
                </a:cubicBezTo>
                <a:cubicBezTo>
                  <a:pt x="1789471" y="570272"/>
                  <a:pt x="1703439" y="287594"/>
                  <a:pt x="1516626" y="174523"/>
                </a:cubicBezTo>
                <a:cubicBezTo>
                  <a:pt x="1329813" y="61452"/>
                  <a:pt x="828367" y="54078"/>
                  <a:pt x="705464" y="27039"/>
                </a:cubicBezTo>
                <a:cubicBezTo>
                  <a:pt x="582561" y="0"/>
                  <a:pt x="857864" y="4916"/>
                  <a:pt x="764458" y="4178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1327355" y="2947219"/>
            <a:ext cx="1494503" cy="1386349"/>
          </a:xfrm>
          <a:custGeom>
            <a:avLst/>
            <a:gdLst>
              <a:gd name="connsiteX0" fmla="*/ 914400 w 1494503"/>
              <a:gd name="connsiteY0" fmla="*/ 2458 h 1386349"/>
              <a:gd name="connsiteX1" fmla="*/ 575187 w 1494503"/>
              <a:gd name="connsiteY1" fmla="*/ 223684 h 1386349"/>
              <a:gd name="connsiteX2" fmla="*/ 427703 w 1494503"/>
              <a:gd name="connsiteY2" fmla="*/ 444910 h 1386349"/>
              <a:gd name="connsiteX3" fmla="*/ 58993 w 1494503"/>
              <a:gd name="connsiteY3" fmla="*/ 651387 h 1386349"/>
              <a:gd name="connsiteX4" fmla="*/ 73742 w 1494503"/>
              <a:gd name="connsiteY4" fmla="*/ 1138084 h 1386349"/>
              <a:gd name="connsiteX5" fmla="*/ 486697 w 1494503"/>
              <a:gd name="connsiteY5" fmla="*/ 1359310 h 1386349"/>
              <a:gd name="connsiteX6" fmla="*/ 1061884 w 1494503"/>
              <a:gd name="connsiteY6" fmla="*/ 1300316 h 1386349"/>
              <a:gd name="connsiteX7" fmla="*/ 1460090 w 1494503"/>
              <a:gd name="connsiteY7" fmla="*/ 1167581 h 1386349"/>
              <a:gd name="connsiteX8" fmla="*/ 1268361 w 1494503"/>
              <a:gd name="connsiteY8" fmla="*/ 636639 h 1386349"/>
              <a:gd name="connsiteX9" fmla="*/ 1268361 w 1494503"/>
              <a:gd name="connsiteY9" fmla="*/ 208936 h 1386349"/>
              <a:gd name="connsiteX10" fmla="*/ 914400 w 1494503"/>
              <a:gd name="connsiteY10" fmla="*/ 2458 h 138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4503" h="1386349">
                <a:moveTo>
                  <a:pt x="914400" y="2458"/>
                </a:moveTo>
                <a:cubicBezTo>
                  <a:pt x="798871" y="4916"/>
                  <a:pt x="656303" y="149942"/>
                  <a:pt x="575187" y="223684"/>
                </a:cubicBezTo>
                <a:cubicBezTo>
                  <a:pt x="494071" y="297426"/>
                  <a:pt x="513735" y="373626"/>
                  <a:pt x="427703" y="444910"/>
                </a:cubicBezTo>
                <a:cubicBezTo>
                  <a:pt x="341671" y="516194"/>
                  <a:pt x="117986" y="535858"/>
                  <a:pt x="58993" y="651387"/>
                </a:cubicBezTo>
                <a:cubicBezTo>
                  <a:pt x="0" y="766916"/>
                  <a:pt x="2458" y="1020097"/>
                  <a:pt x="73742" y="1138084"/>
                </a:cubicBezTo>
                <a:cubicBezTo>
                  <a:pt x="145026" y="1256071"/>
                  <a:pt x="322007" y="1332271"/>
                  <a:pt x="486697" y="1359310"/>
                </a:cubicBezTo>
                <a:cubicBezTo>
                  <a:pt x="651387" y="1386349"/>
                  <a:pt x="899652" y="1332271"/>
                  <a:pt x="1061884" y="1300316"/>
                </a:cubicBezTo>
                <a:cubicBezTo>
                  <a:pt x="1224116" y="1268361"/>
                  <a:pt x="1425677" y="1278194"/>
                  <a:pt x="1460090" y="1167581"/>
                </a:cubicBezTo>
                <a:cubicBezTo>
                  <a:pt x="1494503" y="1056968"/>
                  <a:pt x="1300316" y="796413"/>
                  <a:pt x="1268361" y="636639"/>
                </a:cubicBezTo>
                <a:cubicBezTo>
                  <a:pt x="1236406" y="476865"/>
                  <a:pt x="1322438" y="317091"/>
                  <a:pt x="1268361" y="208936"/>
                </a:cubicBezTo>
                <a:cubicBezTo>
                  <a:pt x="1214284" y="100781"/>
                  <a:pt x="1029929" y="0"/>
                  <a:pt x="914400" y="2458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2376948" y="2898058"/>
            <a:ext cx="2057400" cy="1386348"/>
          </a:xfrm>
          <a:custGeom>
            <a:avLst/>
            <a:gdLst>
              <a:gd name="connsiteX0" fmla="*/ 71284 w 2057400"/>
              <a:gd name="connsiteY0" fmla="*/ 51619 h 1386348"/>
              <a:gd name="connsiteX1" fmla="*/ 189271 w 2057400"/>
              <a:gd name="connsiteY1" fmla="*/ 567813 h 1386348"/>
              <a:gd name="connsiteX2" fmla="*/ 572729 w 2057400"/>
              <a:gd name="connsiteY2" fmla="*/ 1187245 h 1386348"/>
              <a:gd name="connsiteX3" fmla="*/ 1251155 w 2057400"/>
              <a:gd name="connsiteY3" fmla="*/ 1334729 h 1386348"/>
              <a:gd name="connsiteX4" fmla="*/ 1693607 w 2057400"/>
              <a:gd name="connsiteY4" fmla="*/ 877529 h 1386348"/>
              <a:gd name="connsiteX5" fmla="*/ 2003323 w 2057400"/>
              <a:gd name="connsiteY5" fmla="*/ 671052 h 1386348"/>
              <a:gd name="connsiteX6" fmla="*/ 1826342 w 2057400"/>
              <a:gd name="connsiteY6" fmla="*/ 390832 h 1386348"/>
              <a:gd name="connsiteX7" fmla="*/ 616975 w 2057400"/>
              <a:gd name="connsiteY7" fmla="*/ 258097 h 1386348"/>
              <a:gd name="connsiteX8" fmla="*/ 71284 w 2057400"/>
              <a:gd name="connsiteY8" fmla="*/ 51619 h 138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1386348">
                <a:moveTo>
                  <a:pt x="71284" y="51619"/>
                </a:moveTo>
                <a:cubicBezTo>
                  <a:pt x="0" y="103238"/>
                  <a:pt x="105697" y="378542"/>
                  <a:pt x="189271" y="567813"/>
                </a:cubicBezTo>
                <a:cubicBezTo>
                  <a:pt x="272845" y="757084"/>
                  <a:pt x="395748" y="1059426"/>
                  <a:pt x="572729" y="1187245"/>
                </a:cubicBezTo>
                <a:cubicBezTo>
                  <a:pt x="749710" y="1315064"/>
                  <a:pt x="1064342" y="1386348"/>
                  <a:pt x="1251155" y="1334729"/>
                </a:cubicBezTo>
                <a:cubicBezTo>
                  <a:pt x="1437968" y="1283110"/>
                  <a:pt x="1568246" y="988142"/>
                  <a:pt x="1693607" y="877529"/>
                </a:cubicBezTo>
                <a:cubicBezTo>
                  <a:pt x="1818968" y="766916"/>
                  <a:pt x="1981201" y="752168"/>
                  <a:pt x="2003323" y="671052"/>
                </a:cubicBezTo>
                <a:cubicBezTo>
                  <a:pt x="2025445" y="589936"/>
                  <a:pt x="2057400" y="459658"/>
                  <a:pt x="1826342" y="390832"/>
                </a:cubicBezTo>
                <a:cubicBezTo>
                  <a:pt x="1595284" y="322006"/>
                  <a:pt x="911943" y="312174"/>
                  <a:pt x="616975" y="258097"/>
                </a:cubicBezTo>
                <a:cubicBezTo>
                  <a:pt x="322007" y="204020"/>
                  <a:pt x="142568" y="0"/>
                  <a:pt x="71284" y="51619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20095989">
            <a:off x="2002618" y="2443213"/>
            <a:ext cx="500066" cy="642942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20356203">
            <a:off x="1815679" y="2390530"/>
            <a:ext cx="642942" cy="285752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1928794" y="3214686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643042" y="3000372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1428728" y="2786058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2786050" y="2071678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3000364" y="2357430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3000364" y="2714620"/>
            <a:ext cx="142876" cy="1285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2418735" y="2153265"/>
            <a:ext cx="398207" cy="471948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2428860" y="2428868"/>
            <a:ext cx="642942" cy="329072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2571135" y="2714619"/>
            <a:ext cx="500667" cy="62993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2000232" y="3000372"/>
            <a:ext cx="183893" cy="285752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1643042" y="2857496"/>
            <a:ext cx="398207" cy="214314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1500166" y="2786058"/>
            <a:ext cx="469645" cy="45719"/>
          </a:xfrm>
          <a:custGeom>
            <a:avLst/>
            <a:gdLst>
              <a:gd name="connsiteX0" fmla="*/ 0 w 398207"/>
              <a:gd name="connsiteY0" fmla="*/ 471948 h 471948"/>
              <a:gd name="connsiteX1" fmla="*/ 176981 w 398207"/>
              <a:gd name="connsiteY1" fmla="*/ 162232 h 471948"/>
              <a:gd name="connsiteX2" fmla="*/ 398207 w 398207"/>
              <a:gd name="connsiteY2" fmla="*/ 0 h 471948"/>
              <a:gd name="connsiteX3" fmla="*/ 398207 w 398207"/>
              <a:gd name="connsiteY3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7" h="471948">
                <a:moveTo>
                  <a:pt x="0" y="471948"/>
                </a:moveTo>
                <a:cubicBezTo>
                  <a:pt x="55306" y="356419"/>
                  <a:pt x="110613" y="240890"/>
                  <a:pt x="176981" y="162232"/>
                </a:cubicBezTo>
                <a:cubicBezTo>
                  <a:pt x="243349" y="83574"/>
                  <a:pt x="398207" y="0"/>
                  <a:pt x="398207" y="0"/>
                </a:cubicBezTo>
                <a:lnTo>
                  <a:pt x="398207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4857752" y="1428736"/>
            <a:ext cx="500066" cy="500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4916129" y="1624781"/>
            <a:ext cx="462116" cy="734961"/>
          </a:xfrm>
          <a:custGeom>
            <a:avLst/>
            <a:gdLst>
              <a:gd name="connsiteX0" fmla="*/ 408039 w 462116"/>
              <a:gd name="connsiteY0" fmla="*/ 41787 h 734961"/>
              <a:gd name="connsiteX1" fmla="*/ 363794 w 462116"/>
              <a:gd name="connsiteY1" fmla="*/ 410496 h 734961"/>
              <a:gd name="connsiteX2" fmla="*/ 157316 w 462116"/>
              <a:gd name="connsiteY2" fmla="*/ 720213 h 734961"/>
              <a:gd name="connsiteX3" fmla="*/ 157316 w 462116"/>
              <a:gd name="connsiteY3" fmla="*/ 498987 h 734961"/>
              <a:gd name="connsiteX4" fmla="*/ 39329 w 462116"/>
              <a:gd name="connsiteY4" fmla="*/ 159774 h 734961"/>
              <a:gd name="connsiteX5" fmla="*/ 408039 w 462116"/>
              <a:gd name="connsiteY5" fmla="*/ 41787 h 73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116" h="734961">
                <a:moveTo>
                  <a:pt x="408039" y="41787"/>
                </a:moveTo>
                <a:cubicBezTo>
                  <a:pt x="462116" y="83574"/>
                  <a:pt x="405581" y="297425"/>
                  <a:pt x="363794" y="410496"/>
                </a:cubicBezTo>
                <a:cubicBezTo>
                  <a:pt x="322007" y="523567"/>
                  <a:pt x="191729" y="705465"/>
                  <a:pt x="157316" y="720213"/>
                </a:cubicBezTo>
                <a:cubicBezTo>
                  <a:pt x="122903" y="734961"/>
                  <a:pt x="176980" y="592393"/>
                  <a:pt x="157316" y="498987"/>
                </a:cubicBezTo>
                <a:cubicBezTo>
                  <a:pt x="137652" y="405581"/>
                  <a:pt x="0" y="235974"/>
                  <a:pt x="39329" y="159774"/>
                </a:cubicBezTo>
                <a:cubicBezTo>
                  <a:pt x="78658" y="83574"/>
                  <a:pt x="353962" y="0"/>
                  <a:pt x="408039" y="4178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>
            <a:off x="4542504" y="2539181"/>
            <a:ext cx="648928" cy="2101645"/>
          </a:xfrm>
          <a:custGeom>
            <a:avLst/>
            <a:gdLst>
              <a:gd name="connsiteX0" fmla="*/ 575186 w 648928"/>
              <a:gd name="connsiteY0" fmla="*/ 2077064 h 2101645"/>
              <a:gd name="connsiteX1" fmla="*/ 103238 w 648928"/>
              <a:gd name="connsiteY1" fmla="*/ 1767348 h 2101645"/>
              <a:gd name="connsiteX2" fmla="*/ 14748 w 648928"/>
              <a:gd name="connsiteY2" fmla="*/ 1590367 h 2101645"/>
              <a:gd name="connsiteX3" fmla="*/ 191728 w 648928"/>
              <a:gd name="connsiteY3" fmla="*/ 1575619 h 2101645"/>
              <a:gd name="connsiteX4" fmla="*/ 44244 w 648928"/>
              <a:gd name="connsiteY4" fmla="*/ 1118419 h 2101645"/>
              <a:gd name="connsiteX5" fmla="*/ 206477 w 648928"/>
              <a:gd name="connsiteY5" fmla="*/ 1147916 h 2101645"/>
              <a:gd name="connsiteX6" fmla="*/ 221225 w 648928"/>
              <a:gd name="connsiteY6" fmla="*/ 587477 h 2101645"/>
              <a:gd name="connsiteX7" fmla="*/ 353961 w 648928"/>
              <a:gd name="connsiteY7" fmla="*/ 602225 h 2101645"/>
              <a:gd name="connsiteX8" fmla="*/ 280219 w 648928"/>
              <a:gd name="connsiteY8" fmla="*/ 41787 h 2101645"/>
              <a:gd name="connsiteX9" fmla="*/ 589935 w 648928"/>
              <a:gd name="connsiteY9" fmla="*/ 852948 h 2101645"/>
              <a:gd name="connsiteX10" fmla="*/ 545690 w 648928"/>
              <a:gd name="connsiteY10" fmla="*/ 1619864 h 2101645"/>
              <a:gd name="connsiteX11" fmla="*/ 575186 w 648928"/>
              <a:gd name="connsiteY11" fmla="*/ 2077064 h 210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928" h="2101645">
                <a:moveTo>
                  <a:pt x="575186" y="2077064"/>
                </a:moveTo>
                <a:cubicBezTo>
                  <a:pt x="501444" y="2101645"/>
                  <a:pt x="196644" y="1848464"/>
                  <a:pt x="103238" y="1767348"/>
                </a:cubicBezTo>
                <a:cubicBezTo>
                  <a:pt x="9832" y="1686232"/>
                  <a:pt x="0" y="1622322"/>
                  <a:pt x="14748" y="1590367"/>
                </a:cubicBezTo>
                <a:cubicBezTo>
                  <a:pt x="29496" y="1558412"/>
                  <a:pt x="186812" y="1654277"/>
                  <a:pt x="191728" y="1575619"/>
                </a:cubicBezTo>
                <a:cubicBezTo>
                  <a:pt x="196644" y="1496961"/>
                  <a:pt x="41786" y="1189703"/>
                  <a:pt x="44244" y="1118419"/>
                </a:cubicBezTo>
                <a:cubicBezTo>
                  <a:pt x="46702" y="1047135"/>
                  <a:pt x="176980" y="1236406"/>
                  <a:pt x="206477" y="1147916"/>
                </a:cubicBezTo>
                <a:cubicBezTo>
                  <a:pt x="235974" y="1059426"/>
                  <a:pt x="196644" y="678426"/>
                  <a:pt x="221225" y="587477"/>
                </a:cubicBezTo>
                <a:cubicBezTo>
                  <a:pt x="245806" y="496529"/>
                  <a:pt x="344129" y="693173"/>
                  <a:pt x="353961" y="602225"/>
                </a:cubicBezTo>
                <a:cubicBezTo>
                  <a:pt x="363793" y="511277"/>
                  <a:pt x="240890" y="0"/>
                  <a:pt x="280219" y="41787"/>
                </a:cubicBezTo>
                <a:cubicBezTo>
                  <a:pt x="319548" y="83574"/>
                  <a:pt x="545690" y="589935"/>
                  <a:pt x="589935" y="852948"/>
                </a:cubicBezTo>
                <a:cubicBezTo>
                  <a:pt x="634180" y="1115961"/>
                  <a:pt x="548148" y="1415845"/>
                  <a:pt x="545690" y="1619864"/>
                </a:cubicBezTo>
                <a:cubicBezTo>
                  <a:pt x="543232" y="1823883"/>
                  <a:pt x="648928" y="2052483"/>
                  <a:pt x="575186" y="2077064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2784987" y="4675239"/>
            <a:ext cx="2738283" cy="786580"/>
          </a:xfrm>
          <a:custGeom>
            <a:avLst/>
            <a:gdLst>
              <a:gd name="connsiteX0" fmla="*/ 2391697 w 2738283"/>
              <a:gd name="connsiteY0" fmla="*/ 0 h 786580"/>
              <a:gd name="connsiteX1" fmla="*/ 1831258 w 2738283"/>
              <a:gd name="connsiteY1" fmla="*/ 58993 h 786580"/>
              <a:gd name="connsiteX2" fmla="*/ 1403555 w 2738283"/>
              <a:gd name="connsiteY2" fmla="*/ 191729 h 786580"/>
              <a:gd name="connsiteX3" fmla="*/ 1020097 w 2738283"/>
              <a:gd name="connsiteY3" fmla="*/ 132735 h 786580"/>
              <a:gd name="connsiteX4" fmla="*/ 1005348 w 2738283"/>
              <a:gd name="connsiteY4" fmla="*/ 339213 h 786580"/>
              <a:gd name="connsiteX5" fmla="*/ 533400 w 2738283"/>
              <a:gd name="connsiteY5" fmla="*/ 339213 h 786580"/>
              <a:gd name="connsiteX6" fmla="*/ 282678 w 2738283"/>
              <a:gd name="connsiteY6" fmla="*/ 530942 h 786580"/>
              <a:gd name="connsiteX7" fmla="*/ 415413 w 2738283"/>
              <a:gd name="connsiteY7" fmla="*/ 545690 h 786580"/>
              <a:gd name="connsiteX8" fmla="*/ 2458 w 2738283"/>
              <a:gd name="connsiteY8" fmla="*/ 752167 h 786580"/>
              <a:gd name="connsiteX9" fmla="*/ 430161 w 2738283"/>
              <a:gd name="connsiteY9" fmla="*/ 752167 h 786580"/>
              <a:gd name="connsiteX10" fmla="*/ 843116 w 2738283"/>
              <a:gd name="connsiteY10" fmla="*/ 678426 h 786580"/>
              <a:gd name="connsiteX11" fmla="*/ 1270819 w 2738283"/>
              <a:gd name="connsiteY11" fmla="*/ 634180 h 786580"/>
              <a:gd name="connsiteX12" fmla="*/ 1241323 w 2738283"/>
              <a:gd name="connsiteY12" fmla="*/ 516193 h 786580"/>
              <a:gd name="connsiteX13" fmla="*/ 1683774 w 2738283"/>
              <a:gd name="connsiteY13" fmla="*/ 516193 h 786580"/>
              <a:gd name="connsiteX14" fmla="*/ 1713271 w 2738283"/>
              <a:gd name="connsiteY14" fmla="*/ 383458 h 786580"/>
              <a:gd name="connsiteX15" fmla="*/ 2244213 w 2738283"/>
              <a:gd name="connsiteY15" fmla="*/ 147484 h 786580"/>
              <a:gd name="connsiteX16" fmla="*/ 2716161 w 2738283"/>
              <a:gd name="connsiteY16" fmla="*/ 58993 h 786580"/>
              <a:gd name="connsiteX17" fmla="*/ 2391697 w 2738283"/>
              <a:gd name="connsiteY17" fmla="*/ 0 h 78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38283" h="786580">
                <a:moveTo>
                  <a:pt x="2391697" y="0"/>
                </a:moveTo>
                <a:cubicBezTo>
                  <a:pt x="2244213" y="0"/>
                  <a:pt x="1995948" y="27038"/>
                  <a:pt x="1831258" y="58993"/>
                </a:cubicBezTo>
                <a:cubicBezTo>
                  <a:pt x="1666568" y="90948"/>
                  <a:pt x="1538749" y="179439"/>
                  <a:pt x="1403555" y="191729"/>
                </a:cubicBezTo>
                <a:cubicBezTo>
                  <a:pt x="1268362" y="204019"/>
                  <a:pt x="1086465" y="108154"/>
                  <a:pt x="1020097" y="132735"/>
                </a:cubicBezTo>
                <a:cubicBezTo>
                  <a:pt x="953729" y="157316"/>
                  <a:pt x="1086464" y="304800"/>
                  <a:pt x="1005348" y="339213"/>
                </a:cubicBezTo>
                <a:cubicBezTo>
                  <a:pt x="924232" y="373626"/>
                  <a:pt x="653845" y="307258"/>
                  <a:pt x="533400" y="339213"/>
                </a:cubicBezTo>
                <a:cubicBezTo>
                  <a:pt x="412955" y="371168"/>
                  <a:pt x="302342" y="496529"/>
                  <a:pt x="282678" y="530942"/>
                </a:cubicBezTo>
                <a:cubicBezTo>
                  <a:pt x="263014" y="565355"/>
                  <a:pt x="462116" y="508819"/>
                  <a:pt x="415413" y="545690"/>
                </a:cubicBezTo>
                <a:cubicBezTo>
                  <a:pt x="368710" y="582561"/>
                  <a:pt x="0" y="717754"/>
                  <a:pt x="2458" y="752167"/>
                </a:cubicBezTo>
                <a:cubicBezTo>
                  <a:pt x="4916" y="786580"/>
                  <a:pt x="290051" y="764457"/>
                  <a:pt x="430161" y="752167"/>
                </a:cubicBezTo>
                <a:cubicBezTo>
                  <a:pt x="570271" y="739877"/>
                  <a:pt x="703006" y="698091"/>
                  <a:pt x="843116" y="678426"/>
                </a:cubicBezTo>
                <a:cubicBezTo>
                  <a:pt x="983226" y="658762"/>
                  <a:pt x="1204451" y="661219"/>
                  <a:pt x="1270819" y="634180"/>
                </a:cubicBezTo>
                <a:cubicBezTo>
                  <a:pt x="1337187" y="607141"/>
                  <a:pt x="1172497" y="535857"/>
                  <a:pt x="1241323" y="516193"/>
                </a:cubicBezTo>
                <a:cubicBezTo>
                  <a:pt x="1310149" y="496529"/>
                  <a:pt x="1605116" y="538316"/>
                  <a:pt x="1683774" y="516193"/>
                </a:cubicBezTo>
                <a:cubicBezTo>
                  <a:pt x="1762432" y="494071"/>
                  <a:pt x="1619865" y="444910"/>
                  <a:pt x="1713271" y="383458"/>
                </a:cubicBezTo>
                <a:cubicBezTo>
                  <a:pt x="1806678" y="322007"/>
                  <a:pt x="2077065" y="201561"/>
                  <a:pt x="2244213" y="147484"/>
                </a:cubicBezTo>
                <a:cubicBezTo>
                  <a:pt x="2411361" y="93407"/>
                  <a:pt x="2694039" y="81116"/>
                  <a:pt x="2716161" y="58993"/>
                </a:cubicBezTo>
                <a:cubicBezTo>
                  <a:pt x="2738283" y="36870"/>
                  <a:pt x="2539181" y="0"/>
                  <a:pt x="2391697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657168" y="4719484"/>
            <a:ext cx="2740742" cy="742335"/>
          </a:xfrm>
          <a:custGeom>
            <a:avLst/>
            <a:gdLst>
              <a:gd name="connsiteX0" fmla="*/ 2740742 w 2740742"/>
              <a:gd name="connsiteY0" fmla="*/ 0 h 742335"/>
              <a:gd name="connsiteX1" fmla="*/ 1796845 w 2740742"/>
              <a:gd name="connsiteY1" fmla="*/ 132735 h 742335"/>
              <a:gd name="connsiteX2" fmla="*/ 838200 w 2740742"/>
              <a:gd name="connsiteY2" fmla="*/ 501445 h 742335"/>
              <a:gd name="connsiteX3" fmla="*/ 115529 w 2740742"/>
              <a:gd name="connsiteY3" fmla="*/ 707922 h 742335"/>
              <a:gd name="connsiteX4" fmla="*/ 145026 w 2740742"/>
              <a:gd name="connsiteY4" fmla="*/ 707922 h 74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0742" h="742335">
                <a:moveTo>
                  <a:pt x="2740742" y="0"/>
                </a:moveTo>
                <a:cubicBezTo>
                  <a:pt x="2427338" y="24580"/>
                  <a:pt x="2113935" y="49161"/>
                  <a:pt x="1796845" y="132735"/>
                </a:cubicBezTo>
                <a:cubicBezTo>
                  <a:pt x="1479755" y="216309"/>
                  <a:pt x="1118419" y="405581"/>
                  <a:pt x="838200" y="501445"/>
                </a:cubicBezTo>
                <a:cubicBezTo>
                  <a:pt x="557981" y="597309"/>
                  <a:pt x="231058" y="673509"/>
                  <a:pt x="115529" y="707922"/>
                </a:cubicBezTo>
                <a:cubicBezTo>
                  <a:pt x="0" y="742335"/>
                  <a:pt x="72513" y="725128"/>
                  <a:pt x="145026" y="707922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 rot="1985425">
            <a:off x="6008290" y="1119396"/>
            <a:ext cx="2000264" cy="350046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 rot="1985425">
            <a:off x="6651232" y="1976652"/>
            <a:ext cx="785818" cy="192882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 rot="1985425">
            <a:off x="7008422" y="2476718"/>
            <a:ext cx="428628" cy="12144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99"/>
          <p:cNvGrpSpPr/>
          <p:nvPr/>
        </p:nvGrpSpPr>
        <p:grpSpPr>
          <a:xfrm>
            <a:off x="8358214" y="2285992"/>
            <a:ext cx="428628" cy="357190"/>
            <a:chOff x="8358214" y="2285992"/>
            <a:chExt cx="428628" cy="357190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00"/>
          <p:cNvGrpSpPr/>
          <p:nvPr/>
        </p:nvGrpSpPr>
        <p:grpSpPr>
          <a:xfrm>
            <a:off x="8286776" y="2643182"/>
            <a:ext cx="428628" cy="357190"/>
            <a:chOff x="8358214" y="2285992"/>
            <a:chExt cx="428628" cy="357190"/>
          </a:xfrm>
        </p:grpSpPr>
        <p:cxnSp>
          <p:nvCxnSpPr>
            <p:cNvPr id="102" name="Прямая соединительная линия 101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03"/>
          <p:cNvGrpSpPr/>
          <p:nvPr/>
        </p:nvGrpSpPr>
        <p:grpSpPr>
          <a:xfrm>
            <a:off x="8215338" y="3000372"/>
            <a:ext cx="428628" cy="357190"/>
            <a:chOff x="8358214" y="2285992"/>
            <a:chExt cx="428628" cy="357190"/>
          </a:xfrm>
        </p:grpSpPr>
        <p:cxnSp>
          <p:nvCxnSpPr>
            <p:cNvPr id="105" name="Прямая соединительная линия 104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6"/>
          <p:cNvGrpSpPr/>
          <p:nvPr/>
        </p:nvGrpSpPr>
        <p:grpSpPr>
          <a:xfrm>
            <a:off x="8072462" y="3357562"/>
            <a:ext cx="428628" cy="357190"/>
            <a:chOff x="8358214" y="2285992"/>
            <a:chExt cx="428628" cy="357190"/>
          </a:xfrm>
        </p:grpSpPr>
        <p:cxnSp>
          <p:nvCxnSpPr>
            <p:cNvPr id="108" name="Прямая соединительная линия 107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109"/>
          <p:cNvGrpSpPr/>
          <p:nvPr/>
        </p:nvGrpSpPr>
        <p:grpSpPr>
          <a:xfrm>
            <a:off x="7858148" y="3643314"/>
            <a:ext cx="428628" cy="357190"/>
            <a:chOff x="8358214" y="2285992"/>
            <a:chExt cx="428628" cy="357190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112"/>
          <p:cNvGrpSpPr/>
          <p:nvPr/>
        </p:nvGrpSpPr>
        <p:grpSpPr>
          <a:xfrm>
            <a:off x="7643834" y="3929066"/>
            <a:ext cx="428628" cy="357190"/>
            <a:chOff x="8358214" y="2285992"/>
            <a:chExt cx="428628" cy="357190"/>
          </a:xfrm>
        </p:grpSpPr>
        <p:cxnSp>
          <p:nvCxnSpPr>
            <p:cNvPr id="114" name="Прямая соединительная линия 113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15"/>
          <p:cNvGrpSpPr/>
          <p:nvPr/>
        </p:nvGrpSpPr>
        <p:grpSpPr>
          <a:xfrm>
            <a:off x="7358082" y="4214818"/>
            <a:ext cx="428628" cy="357190"/>
            <a:chOff x="8358214" y="2285992"/>
            <a:chExt cx="428628" cy="357190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 rot="16200000" flipH="1">
              <a:off x="8251057" y="2393149"/>
              <a:ext cx="357190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 rot="10800000" flipV="1">
              <a:off x="8501090" y="2500306"/>
              <a:ext cx="285752" cy="133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hlinkClick r:id="rId4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57" name="TextBox 56">
            <a:hlinkClick r:id="rId5" action="ppaction://hlinksldjump"/>
          </p:cNvPr>
          <p:cNvSpPr txBox="1"/>
          <p:nvPr/>
        </p:nvSpPr>
        <p:spPr>
          <a:xfrm>
            <a:off x="4857752" y="6488668"/>
            <a:ext cx="19943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городе</a:t>
            </a:r>
            <a:endParaRPr lang="ru-RU" b="1" dirty="0"/>
          </a:p>
        </p:txBody>
      </p:sp>
      <p:sp>
        <p:nvSpPr>
          <p:cNvPr id="58" name="Стрелка вправо 5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0"/>
            <a:ext cx="86439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Познакомимся с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сигналами светофора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5984" y="3857628"/>
            <a:ext cx="6570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Красный сигнал пешеходного светофора запрещает переходить проезжую часть</a:t>
            </a:r>
          </a:p>
          <a:p>
            <a:pPr algn="just"/>
            <a:endParaRPr lang="ru-RU" b="1" dirty="0">
              <a:latin typeface="Arial Black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42910" y="1357298"/>
            <a:ext cx="1294777" cy="1857388"/>
            <a:chOff x="3357554" y="1643050"/>
            <a:chExt cx="1294777" cy="1857388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357554" y="2500306"/>
              <a:ext cx="262147" cy="211565"/>
            </a:xfrm>
            <a:custGeom>
              <a:avLst/>
              <a:gdLst>
                <a:gd name="T0" fmla="*/ 363 w 363"/>
                <a:gd name="T1" fmla="*/ 0 h 317"/>
                <a:gd name="T2" fmla="*/ 0 w 363"/>
                <a:gd name="T3" fmla="*/ 0 h 317"/>
                <a:gd name="T4" fmla="*/ 363 w 363"/>
                <a:gd name="T5" fmla="*/ 317 h 317"/>
                <a:gd name="T6" fmla="*/ 363 w 363"/>
                <a:gd name="T7" fmla="*/ 0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317"/>
                <a:gd name="T14" fmla="*/ 363 w 363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317">
                  <a:moveTo>
                    <a:pt x="363" y="0"/>
                  </a:moveTo>
                  <a:lnTo>
                    <a:pt x="0" y="0"/>
                  </a:lnTo>
                  <a:lnTo>
                    <a:pt x="363" y="3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 flipH="1">
              <a:off x="4357686" y="2500306"/>
              <a:ext cx="294645" cy="211565"/>
            </a:xfrm>
            <a:custGeom>
              <a:avLst/>
              <a:gdLst>
                <a:gd name="T0" fmla="*/ 363 w 363"/>
                <a:gd name="T1" fmla="*/ 0 h 317"/>
                <a:gd name="T2" fmla="*/ 0 w 363"/>
                <a:gd name="T3" fmla="*/ 0 h 317"/>
                <a:gd name="T4" fmla="*/ 363 w 363"/>
                <a:gd name="T5" fmla="*/ 317 h 317"/>
                <a:gd name="T6" fmla="*/ 363 w 363"/>
                <a:gd name="T7" fmla="*/ 0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317"/>
                <a:gd name="T14" fmla="*/ 363 w 363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317">
                  <a:moveTo>
                    <a:pt x="363" y="0"/>
                  </a:moveTo>
                  <a:lnTo>
                    <a:pt x="0" y="0"/>
                  </a:lnTo>
                  <a:lnTo>
                    <a:pt x="363" y="3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 flipH="1">
              <a:off x="4357686" y="1928802"/>
              <a:ext cx="294645" cy="211564"/>
            </a:xfrm>
            <a:custGeom>
              <a:avLst/>
              <a:gdLst>
                <a:gd name="T0" fmla="*/ 363 w 363"/>
                <a:gd name="T1" fmla="*/ 0 h 317"/>
                <a:gd name="T2" fmla="*/ 0 w 363"/>
                <a:gd name="T3" fmla="*/ 0 h 317"/>
                <a:gd name="T4" fmla="*/ 363 w 363"/>
                <a:gd name="T5" fmla="*/ 317 h 317"/>
                <a:gd name="T6" fmla="*/ 363 w 363"/>
                <a:gd name="T7" fmla="*/ 0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317"/>
                <a:gd name="T14" fmla="*/ 363 w 363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317">
                  <a:moveTo>
                    <a:pt x="363" y="0"/>
                  </a:moveTo>
                  <a:lnTo>
                    <a:pt x="0" y="0"/>
                  </a:lnTo>
                  <a:lnTo>
                    <a:pt x="363" y="3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 flipH="1">
              <a:off x="4357686" y="3071810"/>
              <a:ext cx="294645" cy="211564"/>
            </a:xfrm>
            <a:custGeom>
              <a:avLst/>
              <a:gdLst>
                <a:gd name="T0" fmla="*/ 363 w 363"/>
                <a:gd name="T1" fmla="*/ 0 h 317"/>
                <a:gd name="T2" fmla="*/ 0 w 363"/>
                <a:gd name="T3" fmla="*/ 0 h 317"/>
                <a:gd name="T4" fmla="*/ 363 w 363"/>
                <a:gd name="T5" fmla="*/ 317 h 317"/>
                <a:gd name="T6" fmla="*/ 363 w 363"/>
                <a:gd name="T7" fmla="*/ 0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317"/>
                <a:gd name="T14" fmla="*/ 363 w 363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317">
                  <a:moveTo>
                    <a:pt x="363" y="0"/>
                  </a:moveTo>
                  <a:lnTo>
                    <a:pt x="0" y="0"/>
                  </a:lnTo>
                  <a:lnTo>
                    <a:pt x="363" y="3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357554" y="1928802"/>
              <a:ext cx="262147" cy="211564"/>
            </a:xfrm>
            <a:custGeom>
              <a:avLst/>
              <a:gdLst>
                <a:gd name="T0" fmla="*/ 363 w 363"/>
                <a:gd name="T1" fmla="*/ 0 h 317"/>
                <a:gd name="T2" fmla="*/ 0 w 363"/>
                <a:gd name="T3" fmla="*/ 0 h 317"/>
                <a:gd name="T4" fmla="*/ 363 w 363"/>
                <a:gd name="T5" fmla="*/ 317 h 317"/>
                <a:gd name="T6" fmla="*/ 363 w 363"/>
                <a:gd name="T7" fmla="*/ 0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317"/>
                <a:gd name="T14" fmla="*/ 363 w 363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317">
                  <a:moveTo>
                    <a:pt x="363" y="0"/>
                  </a:moveTo>
                  <a:lnTo>
                    <a:pt x="0" y="0"/>
                  </a:lnTo>
                  <a:lnTo>
                    <a:pt x="363" y="3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357554" y="3071810"/>
              <a:ext cx="262147" cy="211564"/>
            </a:xfrm>
            <a:custGeom>
              <a:avLst/>
              <a:gdLst>
                <a:gd name="T0" fmla="*/ 363 w 363"/>
                <a:gd name="T1" fmla="*/ 0 h 317"/>
                <a:gd name="T2" fmla="*/ 0 w 363"/>
                <a:gd name="T3" fmla="*/ 0 h 317"/>
                <a:gd name="T4" fmla="*/ 363 w 363"/>
                <a:gd name="T5" fmla="*/ 317 h 317"/>
                <a:gd name="T6" fmla="*/ 363 w 363"/>
                <a:gd name="T7" fmla="*/ 0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317"/>
                <a:gd name="T14" fmla="*/ 363 w 363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317">
                  <a:moveTo>
                    <a:pt x="363" y="0"/>
                  </a:moveTo>
                  <a:lnTo>
                    <a:pt x="0" y="0"/>
                  </a:lnTo>
                  <a:lnTo>
                    <a:pt x="363" y="317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643306" y="1643050"/>
              <a:ext cx="714380" cy="142876"/>
            </a:xfrm>
            <a:custGeom>
              <a:avLst/>
              <a:gdLst>
                <a:gd name="T0" fmla="*/ 0 w 1497"/>
                <a:gd name="T1" fmla="*/ 91 h 91"/>
                <a:gd name="T2" fmla="*/ 136 w 1497"/>
                <a:gd name="T3" fmla="*/ 0 h 91"/>
                <a:gd name="T4" fmla="*/ 1406 w 1497"/>
                <a:gd name="T5" fmla="*/ 0 h 91"/>
                <a:gd name="T6" fmla="*/ 1497 w 1497"/>
                <a:gd name="T7" fmla="*/ 91 h 91"/>
                <a:gd name="T8" fmla="*/ 0 w 1497"/>
                <a:gd name="T9" fmla="*/ 91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7"/>
                <a:gd name="T16" fmla="*/ 0 h 91"/>
                <a:gd name="T17" fmla="*/ 1497 w 1497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7" h="91">
                  <a:moveTo>
                    <a:pt x="0" y="91"/>
                  </a:moveTo>
                  <a:lnTo>
                    <a:pt x="136" y="0"/>
                  </a:lnTo>
                  <a:lnTo>
                    <a:pt x="1406" y="0"/>
                  </a:lnTo>
                  <a:lnTo>
                    <a:pt x="1497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43306" y="1785926"/>
              <a:ext cx="714380" cy="571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3786182" y="1857364"/>
              <a:ext cx="500066" cy="4286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43306" y="2357430"/>
              <a:ext cx="714380" cy="571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3786182" y="2428868"/>
              <a:ext cx="500066" cy="4286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43306" y="2928934"/>
              <a:ext cx="714380" cy="5715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3786182" y="3000372"/>
              <a:ext cx="500066" cy="4286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1071538" y="1571612"/>
            <a:ext cx="500066" cy="42862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1071538" y="2143116"/>
            <a:ext cx="500066" cy="42862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1071538" y="2714620"/>
            <a:ext cx="500066" cy="42862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285984" y="1571612"/>
            <a:ext cx="6215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Красный сигнал светофора – запрещает движение.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5984" y="2071678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Желтый сигнал – запрещает движение и предупреждает о предстоящей смене сигнала.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5984" y="2786058"/>
            <a:ext cx="628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Зеленый сигнал светофора – разрешает движение.</a:t>
            </a:r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 flipH="1">
            <a:off x="1714480" y="3929066"/>
            <a:ext cx="294645" cy="211564"/>
          </a:xfrm>
          <a:custGeom>
            <a:avLst/>
            <a:gdLst>
              <a:gd name="T0" fmla="*/ 363 w 363"/>
              <a:gd name="T1" fmla="*/ 0 h 317"/>
              <a:gd name="T2" fmla="*/ 0 w 363"/>
              <a:gd name="T3" fmla="*/ 0 h 317"/>
              <a:gd name="T4" fmla="*/ 363 w 363"/>
              <a:gd name="T5" fmla="*/ 317 h 317"/>
              <a:gd name="T6" fmla="*/ 363 w 363"/>
              <a:gd name="T7" fmla="*/ 0 h 317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317"/>
              <a:gd name="T14" fmla="*/ 363 w 363"/>
              <a:gd name="T15" fmla="*/ 317 h 3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317">
                <a:moveTo>
                  <a:pt x="363" y="0"/>
                </a:moveTo>
                <a:lnTo>
                  <a:pt x="0" y="0"/>
                </a:lnTo>
                <a:lnTo>
                  <a:pt x="363" y="317"/>
                </a:lnTo>
                <a:lnTo>
                  <a:pt x="363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" name="Freeform 13"/>
          <p:cNvSpPr>
            <a:spLocks/>
          </p:cNvSpPr>
          <p:nvPr/>
        </p:nvSpPr>
        <p:spPr bwMode="auto">
          <a:xfrm>
            <a:off x="642910" y="3929066"/>
            <a:ext cx="262147" cy="211564"/>
          </a:xfrm>
          <a:custGeom>
            <a:avLst/>
            <a:gdLst>
              <a:gd name="T0" fmla="*/ 363 w 363"/>
              <a:gd name="T1" fmla="*/ 0 h 317"/>
              <a:gd name="T2" fmla="*/ 0 w 363"/>
              <a:gd name="T3" fmla="*/ 0 h 317"/>
              <a:gd name="T4" fmla="*/ 363 w 363"/>
              <a:gd name="T5" fmla="*/ 317 h 317"/>
              <a:gd name="T6" fmla="*/ 363 w 363"/>
              <a:gd name="T7" fmla="*/ 0 h 317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317"/>
              <a:gd name="T14" fmla="*/ 363 w 363"/>
              <a:gd name="T15" fmla="*/ 317 h 3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317">
                <a:moveTo>
                  <a:pt x="363" y="0"/>
                </a:moveTo>
                <a:lnTo>
                  <a:pt x="0" y="0"/>
                </a:lnTo>
                <a:lnTo>
                  <a:pt x="363" y="317"/>
                </a:lnTo>
                <a:lnTo>
                  <a:pt x="363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" name="Freeform 15"/>
          <p:cNvSpPr>
            <a:spLocks/>
          </p:cNvSpPr>
          <p:nvPr/>
        </p:nvSpPr>
        <p:spPr bwMode="auto">
          <a:xfrm>
            <a:off x="928662" y="3714752"/>
            <a:ext cx="785818" cy="142876"/>
          </a:xfrm>
          <a:custGeom>
            <a:avLst/>
            <a:gdLst>
              <a:gd name="T0" fmla="*/ 0 w 1497"/>
              <a:gd name="T1" fmla="*/ 91 h 91"/>
              <a:gd name="T2" fmla="*/ 136 w 1497"/>
              <a:gd name="T3" fmla="*/ 0 h 91"/>
              <a:gd name="T4" fmla="*/ 1406 w 1497"/>
              <a:gd name="T5" fmla="*/ 0 h 91"/>
              <a:gd name="T6" fmla="*/ 1497 w 1497"/>
              <a:gd name="T7" fmla="*/ 91 h 91"/>
              <a:gd name="T8" fmla="*/ 0 w 1497"/>
              <a:gd name="T9" fmla="*/ 91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7"/>
              <a:gd name="T16" fmla="*/ 0 h 91"/>
              <a:gd name="T17" fmla="*/ 1497 w 1497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7" h="91">
                <a:moveTo>
                  <a:pt x="0" y="91"/>
                </a:moveTo>
                <a:lnTo>
                  <a:pt x="136" y="0"/>
                </a:lnTo>
                <a:lnTo>
                  <a:pt x="1406" y="0"/>
                </a:lnTo>
                <a:lnTo>
                  <a:pt x="1497" y="91"/>
                </a:lnTo>
                <a:lnTo>
                  <a:pt x="0" y="9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928662" y="3857628"/>
            <a:ext cx="785818" cy="7143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Oval 17"/>
          <p:cNvSpPr>
            <a:spLocks noChangeArrowheads="1"/>
          </p:cNvSpPr>
          <p:nvPr/>
        </p:nvSpPr>
        <p:spPr bwMode="auto">
          <a:xfrm>
            <a:off x="1000100" y="3929066"/>
            <a:ext cx="642942" cy="57150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1214414" y="3929066"/>
            <a:ext cx="214314" cy="520402"/>
            <a:chOff x="4572000" y="5072074"/>
            <a:chExt cx="285752" cy="806154"/>
          </a:xfrm>
        </p:grpSpPr>
        <p:sp>
          <p:nvSpPr>
            <p:cNvPr id="48" name="AutoShape 16"/>
            <p:cNvSpPr>
              <a:spLocks noChangeArrowheads="1"/>
            </p:cNvSpPr>
            <p:nvPr/>
          </p:nvSpPr>
          <p:spPr bwMode="auto">
            <a:xfrm flipV="1">
              <a:off x="4572000" y="5286387"/>
              <a:ext cx="285752" cy="388593"/>
            </a:xfrm>
            <a:prstGeom prst="roundRect">
              <a:avLst>
                <a:gd name="adj" fmla="val 16667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 flipV="1">
              <a:off x="4643438" y="5500702"/>
              <a:ext cx="144060" cy="37752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Oval 18"/>
            <p:cNvSpPr>
              <a:spLocks noChangeArrowheads="1"/>
            </p:cNvSpPr>
            <p:nvPr/>
          </p:nvSpPr>
          <p:spPr bwMode="auto">
            <a:xfrm flipV="1">
              <a:off x="4572000" y="5072074"/>
              <a:ext cx="285752" cy="21431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2" name="Freeform 9"/>
          <p:cNvSpPr>
            <a:spLocks/>
          </p:cNvSpPr>
          <p:nvPr/>
        </p:nvSpPr>
        <p:spPr bwMode="auto">
          <a:xfrm flipH="1">
            <a:off x="1714480" y="5214950"/>
            <a:ext cx="294645" cy="211564"/>
          </a:xfrm>
          <a:custGeom>
            <a:avLst/>
            <a:gdLst>
              <a:gd name="T0" fmla="*/ 363 w 363"/>
              <a:gd name="T1" fmla="*/ 0 h 317"/>
              <a:gd name="T2" fmla="*/ 0 w 363"/>
              <a:gd name="T3" fmla="*/ 0 h 317"/>
              <a:gd name="T4" fmla="*/ 363 w 363"/>
              <a:gd name="T5" fmla="*/ 317 h 317"/>
              <a:gd name="T6" fmla="*/ 363 w 363"/>
              <a:gd name="T7" fmla="*/ 0 h 317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317"/>
              <a:gd name="T14" fmla="*/ 363 w 363"/>
              <a:gd name="T15" fmla="*/ 317 h 3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317">
                <a:moveTo>
                  <a:pt x="363" y="0"/>
                </a:moveTo>
                <a:lnTo>
                  <a:pt x="0" y="0"/>
                </a:lnTo>
                <a:lnTo>
                  <a:pt x="363" y="317"/>
                </a:lnTo>
                <a:lnTo>
                  <a:pt x="363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" name="Freeform 13"/>
          <p:cNvSpPr>
            <a:spLocks/>
          </p:cNvSpPr>
          <p:nvPr/>
        </p:nvSpPr>
        <p:spPr bwMode="auto">
          <a:xfrm>
            <a:off x="642910" y="5214950"/>
            <a:ext cx="262147" cy="211564"/>
          </a:xfrm>
          <a:custGeom>
            <a:avLst/>
            <a:gdLst>
              <a:gd name="T0" fmla="*/ 363 w 363"/>
              <a:gd name="T1" fmla="*/ 0 h 317"/>
              <a:gd name="T2" fmla="*/ 0 w 363"/>
              <a:gd name="T3" fmla="*/ 0 h 317"/>
              <a:gd name="T4" fmla="*/ 363 w 363"/>
              <a:gd name="T5" fmla="*/ 317 h 317"/>
              <a:gd name="T6" fmla="*/ 363 w 363"/>
              <a:gd name="T7" fmla="*/ 0 h 317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317"/>
              <a:gd name="T14" fmla="*/ 363 w 363"/>
              <a:gd name="T15" fmla="*/ 317 h 3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317">
                <a:moveTo>
                  <a:pt x="363" y="0"/>
                </a:moveTo>
                <a:lnTo>
                  <a:pt x="0" y="0"/>
                </a:lnTo>
                <a:lnTo>
                  <a:pt x="363" y="317"/>
                </a:lnTo>
                <a:lnTo>
                  <a:pt x="363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" name="Freeform 15"/>
          <p:cNvSpPr>
            <a:spLocks/>
          </p:cNvSpPr>
          <p:nvPr/>
        </p:nvSpPr>
        <p:spPr bwMode="auto">
          <a:xfrm>
            <a:off x="928662" y="5000636"/>
            <a:ext cx="785818" cy="142876"/>
          </a:xfrm>
          <a:custGeom>
            <a:avLst/>
            <a:gdLst>
              <a:gd name="T0" fmla="*/ 0 w 1497"/>
              <a:gd name="T1" fmla="*/ 91 h 91"/>
              <a:gd name="T2" fmla="*/ 136 w 1497"/>
              <a:gd name="T3" fmla="*/ 0 h 91"/>
              <a:gd name="T4" fmla="*/ 1406 w 1497"/>
              <a:gd name="T5" fmla="*/ 0 h 91"/>
              <a:gd name="T6" fmla="*/ 1497 w 1497"/>
              <a:gd name="T7" fmla="*/ 91 h 91"/>
              <a:gd name="T8" fmla="*/ 0 w 1497"/>
              <a:gd name="T9" fmla="*/ 91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7"/>
              <a:gd name="T16" fmla="*/ 0 h 91"/>
              <a:gd name="T17" fmla="*/ 1497 w 1497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7" h="91">
                <a:moveTo>
                  <a:pt x="0" y="91"/>
                </a:moveTo>
                <a:lnTo>
                  <a:pt x="136" y="0"/>
                </a:lnTo>
                <a:lnTo>
                  <a:pt x="1406" y="0"/>
                </a:lnTo>
                <a:lnTo>
                  <a:pt x="1497" y="91"/>
                </a:lnTo>
                <a:lnTo>
                  <a:pt x="0" y="9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928662" y="5143512"/>
            <a:ext cx="785818" cy="7143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Oval 17"/>
          <p:cNvSpPr>
            <a:spLocks noChangeArrowheads="1"/>
          </p:cNvSpPr>
          <p:nvPr/>
        </p:nvSpPr>
        <p:spPr bwMode="auto">
          <a:xfrm>
            <a:off x="1000100" y="5214950"/>
            <a:ext cx="642942" cy="57150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1142976" y="5214950"/>
            <a:ext cx="428628" cy="504824"/>
            <a:chOff x="4357686" y="4354521"/>
            <a:chExt cx="719137" cy="1008063"/>
          </a:xfrm>
        </p:grpSpPr>
        <p:sp>
          <p:nvSpPr>
            <p:cNvPr id="57" name="Oval 16"/>
            <p:cNvSpPr>
              <a:spLocks noChangeArrowheads="1"/>
            </p:cNvSpPr>
            <p:nvPr/>
          </p:nvSpPr>
          <p:spPr bwMode="auto">
            <a:xfrm>
              <a:off x="4500561" y="4354521"/>
              <a:ext cx="288925" cy="28892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4357686" y="4643446"/>
              <a:ext cx="719137" cy="719138"/>
            </a:xfrm>
            <a:custGeom>
              <a:avLst/>
              <a:gdLst>
                <a:gd name="T0" fmla="*/ 272 w 453"/>
                <a:gd name="T1" fmla="*/ 0 h 453"/>
                <a:gd name="T2" fmla="*/ 453 w 453"/>
                <a:gd name="T3" fmla="*/ 136 h 453"/>
                <a:gd name="T4" fmla="*/ 408 w 453"/>
                <a:gd name="T5" fmla="*/ 181 h 453"/>
                <a:gd name="T6" fmla="*/ 272 w 453"/>
                <a:gd name="T7" fmla="*/ 90 h 453"/>
                <a:gd name="T8" fmla="*/ 317 w 453"/>
                <a:gd name="T9" fmla="*/ 272 h 453"/>
                <a:gd name="T10" fmla="*/ 453 w 453"/>
                <a:gd name="T11" fmla="*/ 408 h 453"/>
                <a:gd name="T12" fmla="*/ 408 w 453"/>
                <a:gd name="T13" fmla="*/ 453 h 453"/>
                <a:gd name="T14" fmla="*/ 272 w 453"/>
                <a:gd name="T15" fmla="*/ 317 h 453"/>
                <a:gd name="T16" fmla="*/ 136 w 453"/>
                <a:gd name="T17" fmla="*/ 453 h 453"/>
                <a:gd name="T18" fmla="*/ 0 w 453"/>
                <a:gd name="T19" fmla="*/ 408 h 453"/>
                <a:gd name="T20" fmla="*/ 181 w 453"/>
                <a:gd name="T21" fmla="*/ 272 h 453"/>
                <a:gd name="T22" fmla="*/ 136 w 453"/>
                <a:gd name="T23" fmla="*/ 0 h 453"/>
                <a:gd name="T24" fmla="*/ 272 w 453"/>
                <a:gd name="T25" fmla="*/ 0 h 4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453"/>
                <a:gd name="T41" fmla="*/ 453 w 453"/>
                <a:gd name="T42" fmla="*/ 453 h 4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453">
                  <a:moveTo>
                    <a:pt x="272" y="0"/>
                  </a:moveTo>
                  <a:lnTo>
                    <a:pt x="453" y="136"/>
                  </a:lnTo>
                  <a:lnTo>
                    <a:pt x="408" y="181"/>
                  </a:lnTo>
                  <a:lnTo>
                    <a:pt x="272" y="90"/>
                  </a:lnTo>
                  <a:lnTo>
                    <a:pt x="317" y="272"/>
                  </a:lnTo>
                  <a:lnTo>
                    <a:pt x="453" y="408"/>
                  </a:lnTo>
                  <a:lnTo>
                    <a:pt x="408" y="453"/>
                  </a:lnTo>
                  <a:lnTo>
                    <a:pt x="272" y="317"/>
                  </a:lnTo>
                  <a:lnTo>
                    <a:pt x="136" y="453"/>
                  </a:lnTo>
                  <a:lnTo>
                    <a:pt x="0" y="408"/>
                  </a:lnTo>
                  <a:lnTo>
                    <a:pt x="181" y="272"/>
                  </a:lnTo>
                  <a:lnTo>
                    <a:pt x="136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428860" y="5000636"/>
            <a:ext cx="6570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 Black" pitchFamily="34" charset="0"/>
              </a:rPr>
              <a:t>Зеленый сигнал пешеходного светофора разрешает переходить проезжую часть</a:t>
            </a:r>
          </a:p>
          <a:p>
            <a:pPr algn="just"/>
            <a:endParaRPr lang="ru-RU" b="1" dirty="0">
              <a:latin typeface="Arial Black" pitchFamily="34" charset="0"/>
            </a:endParaRPr>
          </a:p>
        </p:txBody>
      </p:sp>
      <p:sp>
        <p:nvSpPr>
          <p:cNvPr id="61" name="TextBox 60">
            <a:hlinkClick r:id="rId2" action="ppaction://hlinkfile"/>
          </p:cNvPr>
          <p:cNvSpPr txBox="1"/>
          <p:nvPr/>
        </p:nvSpPr>
        <p:spPr>
          <a:xfrm>
            <a:off x="3929058" y="5715016"/>
            <a:ext cx="2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 Black" pitchFamily="34" charset="0"/>
              </a:rPr>
              <a:t>Мультфильм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62" name="TextBox 61">
            <a:hlinkClick r:id="rId3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63" name="TextBox 62">
            <a:hlinkClick r:id="rId4" action="ppaction://hlinksldjump"/>
          </p:cNvPr>
          <p:cNvSpPr txBox="1"/>
          <p:nvPr/>
        </p:nvSpPr>
        <p:spPr>
          <a:xfrm>
            <a:off x="4857752" y="6488668"/>
            <a:ext cx="19943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городе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8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/>
      <p:bldP spid="32" grpId="0"/>
      <p:bldP spid="33" grpId="0"/>
      <p:bldP spid="60" grpId="0"/>
      <p:bldP spid="6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1071538" y="0"/>
            <a:ext cx="7244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Минутки безопасности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1071546"/>
            <a:ext cx="3071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доме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1714480" y="2000240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Первая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1643042" y="278605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Вторая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714480" y="350043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itchFamily="34" charset="0"/>
              </a:rPr>
              <a:t>Третья минутка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4500562" y="6488668"/>
            <a:ext cx="24134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на водоёмах</a:t>
            </a:r>
            <a:endParaRPr lang="ru-RU" b="1" dirty="0"/>
          </a:p>
        </p:txBody>
      </p:sp>
      <p:pic>
        <p:nvPicPr>
          <p:cNvPr id="5" name="Рисунок 4" descr="Без названия-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214289"/>
            <a:ext cx="7572428" cy="6310357"/>
          </a:xfrm>
          <a:prstGeom prst="rect">
            <a:avLst/>
          </a:prstGeom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0"/>
            <a:ext cx="86439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Познакомимся с правилами безопасного поведения в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доме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357298"/>
            <a:ext cx="835683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Не рекомендуется садиться в лифт с незнакомыми людьми. Лучше подождать когда лифт освободится.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Если при работе с электроприборами появился посторонний запах, следует сразу отключить его от электричества (розетки).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Открывать дверь незнакомым людям, если дома нет взрослых людей – нельзя!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Если в доме газовая плита, то не забывайте на ней кипящий суп, молоко и другие готовящиеся продукты. Это может вызвать затухание газа или пригорание кастрюли, что повлечет пожарную ситуацию!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latin typeface="Arial Black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Arial Black" pitchFamily="34" charset="0"/>
              </a:rPr>
              <a:t>Кататься на лифте, прыгать по ступенькам не рекомендуется. Лифт может остановиться, а нога на ступеньке подвернуться, что приведет к получению травмы</a:t>
            </a:r>
            <a:r>
              <a:rPr lang="ru-RU" sz="2000" b="1" dirty="0" smtClean="0">
                <a:latin typeface="Arial Black" pitchFamily="34" charset="0"/>
              </a:rPr>
              <a:t>.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715372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Без названия-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428604"/>
            <a:ext cx="7929618" cy="60997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0"/>
            <a:ext cx="9143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оставляй кастрюлю на плите если она включена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/>
          <p:cNvSpPr/>
          <p:nvPr/>
        </p:nvSpPr>
        <p:spPr>
          <a:xfrm>
            <a:off x="0" y="0"/>
            <a:ext cx="88643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Нельзя ездить в лифте с незнакомыми людьми без взрослых,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учше подождать лифт когда он освободится.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2" name="Группа 168"/>
          <p:cNvGrpSpPr/>
          <p:nvPr/>
        </p:nvGrpSpPr>
        <p:grpSpPr>
          <a:xfrm>
            <a:off x="357158" y="1000108"/>
            <a:ext cx="8786842" cy="4071966"/>
            <a:chOff x="2978727" y="-87746"/>
            <a:chExt cx="4015509" cy="1932710"/>
          </a:xfrm>
        </p:grpSpPr>
        <p:grpSp>
          <p:nvGrpSpPr>
            <p:cNvPr id="13" name="Группа 85"/>
            <p:cNvGrpSpPr/>
            <p:nvPr/>
          </p:nvGrpSpPr>
          <p:grpSpPr>
            <a:xfrm>
              <a:off x="2978727" y="-87746"/>
              <a:ext cx="4015509" cy="1932710"/>
              <a:chOff x="2978727" y="-87746"/>
              <a:chExt cx="4015509" cy="1932710"/>
            </a:xfrm>
          </p:grpSpPr>
          <p:grpSp>
            <p:nvGrpSpPr>
              <p:cNvPr id="30" name="Группа 20"/>
              <p:cNvGrpSpPr/>
              <p:nvPr/>
            </p:nvGrpSpPr>
            <p:grpSpPr>
              <a:xfrm>
                <a:off x="3500430" y="0"/>
                <a:ext cx="923924" cy="1076348"/>
                <a:chOff x="2978727" y="263236"/>
                <a:chExt cx="1066800" cy="1219200"/>
              </a:xfrm>
            </p:grpSpPr>
            <p:sp>
              <p:nvSpPr>
                <p:cNvPr id="80" name="Полилиния 79"/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Полилиния 22"/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Полилиния 23"/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Полилиния 24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Полилиния 25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олилиния 26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олилиния 27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7" name="Полилиния 28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8" name="Полилиния 29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Полилиния 30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0" name="Полилиния 31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1" name="Полилиния 32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Полилиния 33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3" name="Полилиния 34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4" name="Полилиния 35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1" name="Группа 19"/>
              <p:cNvGrpSpPr/>
              <p:nvPr/>
            </p:nvGrpSpPr>
            <p:grpSpPr>
              <a:xfrm>
                <a:off x="2978727" y="263236"/>
                <a:ext cx="1066800" cy="1219200"/>
                <a:chOff x="2978727" y="263236"/>
                <a:chExt cx="1066800" cy="1219200"/>
              </a:xfrm>
            </p:grpSpPr>
            <p:sp>
              <p:nvSpPr>
                <p:cNvPr id="65" name="Полилиния 3"/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6" name="Полилиния 4"/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Полилиния 5"/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Полилиния 6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Полилиния 68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Полилиния 69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олилиния 70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олилиния 71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олилиния 72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олилиния 73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Полилиния 74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Полилиния 75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Полилиния 76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Полилиния 77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Полилиния 78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олилиния 31"/>
              <p:cNvSpPr/>
              <p:nvPr/>
            </p:nvSpPr>
            <p:spPr>
              <a:xfrm>
                <a:off x="3260437" y="-87746"/>
                <a:ext cx="3733799" cy="1932710"/>
              </a:xfrm>
              <a:custGeom>
                <a:avLst/>
                <a:gdLst>
                  <a:gd name="connsiteX0" fmla="*/ 9236 w 3733799"/>
                  <a:gd name="connsiteY0" fmla="*/ 1874982 h 1932710"/>
                  <a:gd name="connsiteX1" fmla="*/ 591127 w 3733799"/>
                  <a:gd name="connsiteY1" fmla="*/ 1625601 h 1932710"/>
                  <a:gd name="connsiteX2" fmla="*/ 1006763 w 3733799"/>
                  <a:gd name="connsiteY2" fmla="*/ 1293091 h 1932710"/>
                  <a:gd name="connsiteX3" fmla="*/ 1741054 w 3733799"/>
                  <a:gd name="connsiteY3" fmla="*/ 766619 h 1932710"/>
                  <a:gd name="connsiteX4" fmla="*/ 2322945 w 3733799"/>
                  <a:gd name="connsiteY4" fmla="*/ 503382 h 1932710"/>
                  <a:gd name="connsiteX5" fmla="*/ 2960254 w 3733799"/>
                  <a:gd name="connsiteY5" fmla="*/ 184728 h 1932710"/>
                  <a:gd name="connsiteX6" fmla="*/ 3112654 w 3733799"/>
                  <a:gd name="connsiteY6" fmla="*/ 87746 h 1932710"/>
                  <a:gd name="connsiteX7" fmla="*/ 3680690 w 3733799"/>
                  <a:gd name="connsiteY7" fmla="*/ 87746 h 1932710"/>
                  <a:gd name="connsiteX8" fmla="*/ 2793999 w 3733799"/>
                  <a:gd name="connsiteY8" fmla="*/ 614219 h 1932710"/>
                  <a:gd name="connsiteX9" fmla="*/ 1810327 w 3733799"/>
                  <a:gd name="connsiteY9" fmla="*/ 1071419 h 1932710"/>
                  <a:gd name="connsiteX10" fmla="*/ 951345 w 3733799"/>
                  <a:gd name="connsiteY10" fmla="*/ 1764146 h 1932710"/>
                  <a:gd name="connsiteX11" fmla="*/ 535708 w 3733799"/>
                  <a:gd name="connsiteY11" fmla="*/ 1916546 h 1932710"/>
                  <a:gd name="connsiteX12" fmla="*/ 9236 w 3733799"/>
                  <a:gd name="connsiteY12" fmla="*/ 1874982 h 193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33799" h="1932710">
                    <a:moveTo>
                      <a:pt x="9236" y="1874982"/>
                    </a:moveTo>
                    <a:cubicBezTo>
                      <a:pt x="18473" y="1826491"/>
                      <a:pt x="424873" y="1722583"/>
                      <a:pt x="591127" y="1625601"/>
                    </a:cubicBezTo>
                    <a:cubicBezTo>
                      <a:pt x="757381" y="1528619"/>
                      <a:pt x="815109" y="1436255"/>
                      <a:pt x="1006763" y="1293091"/>
                    </a:cubicBezTo>
                    <a:cubicBezTo>
                      <a:pt x="1198417" y="1149927"/>
                      <a:pt x="1521690" y="898237"/>
                      <a:pt x="1741054" y="766619"/>
                    </a:cubicBezTo>
                    <a:cubicBezTo>
                      <a:pt x="1960418" y="635001"/>
                      <a:pt x="2119745" y="600364"/>
                      <a:pt x="2322945" y="503382"/>
                    </a:cubicBezTo>
                    <a:cubicBezTo>
                      <a:pt x="2526145" y="406400"/>
                      <a:pt x="2828636" y="254001"/>
                      <a:pt x="2960254" y="184728"/>
                    </a:cubicBezTo>
                    <a:cubicBezTo>
                      <a:pt x="3091872" y="115455"/>
                      <a:pt x="2992581" y="103910"/>
                      <a:pt x="3112654" y="87746"/>
                    </a:cubicBezTo>
                    <a:cubicBezTo>
                      <a:pt x="3232727" y="71582"/>
                      <a:pt x="3733799" y="0"/>
                      <a:pt x="3680690" y="87746"/>
                    </a:cubicBezTo>
                    <a:cubicBezTo>
                      <a:pt x="3627581" y="175492"/>
                      <a:pt x="3105726" y="450274"/>
                      <a:pt x="2793999" y="614219"/>
                    </a:cubicBezTo>
                    <a:cubicBezTo>
                      <a:pt x="2482272" y="778164"/>
                      <a:pt x="2117436" y="879764"/>
                      <a:pt x="1810327" y="1071419"/>
                    </a:cubicBezTo>
                    <a:cubicBezTo>
                      <a:pt x="1503218" y="1263074"/>
                      <a:pt x="1163781" y="1623292"/>
                      <a:pt x="951345" y="1764146"/>
                    </a:cubicBezTo>
                    <a:cubicBezTo>
                      <a:pt x="738909" y="1905000"/>
                      <a:pt x="690417" y="1900382"/>
                      <a:pt x="535708" y="1916546"/>
                    </a:cubicBezTo>
                    <a:cubicBezTo>
                      <a:pt x="380999" y="1932710"/>
                      <a:pt x="0" y="1923473"/>
                      <a:pt x="9236" y="187498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3" name="Группа 69"/>
              <p:cNvGrpSpPr/>
              <p:nvPr/>
            </p:nvGrpSpPr>
            <p:grpSpPr>
              <a:xfrm>
                <a:off x="5786446" y="0"/>
                <a:ext cx="697497" cy="849042"/>
                <a:chOff x="2978727" y="263236"/>
                <a:chExt cx="1066800" cy="1219200"/>
              </a:xfrm>
            </p:grpSpPr>
            <p:sp>
              <p:nvSpPr>
                <p:cNvPr id="50" name="Полилиния 49"/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олилиния 50"/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олилиния 51"/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Полилиния 52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Полилиния 53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Полилиния 54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Полилиния 55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олилиния 56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олилиния 57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9" name="Полилиния 58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0" name="Полилиния 59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1" name="Полилиния 60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Полилиния 61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3" name="Полилиния 62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4" name="Полилиния 63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34" name="Группа 37"/>
              <p:cNvGrpSpPr/>
              <p:nvPr/>
            </p:nvGrpSpPr>
            <p:grpSpPr>
              <a:xfrm>
                <a:off x="5286380" y="214290"/>
                <a:ext cx="840373" cy="991918"/>
                <a:chOff x="2978727" y="263236"/>
                <a:chExt cx="1066800" cy="1219200"/>
              </a:xfrm>
            </p:grpSpPr>
            <p:sp>
              <p:nvSpPr>
                <p:cNvPr id="35" name="Полилиния 34"/>
                <p:cNvSpPr/>
                <p:nvPr/>
              </p:nvSpPr>
              <p:spPr>
                <a:xfrm>
                  <a:off x="2978727" y="387927"/>
                  <a:ext cx="886691" cy="1094509"/>
                </a:xfrm>
                <a:custGeom>
                  <a:avLst/>
                  <a:gdLst>
                    <a:gd name="connsiteX0" fmla="*/ 193964 w 886691"/>
                    <a:gd name="connsiteY0" fmla="*/ 1094509 h 1094509"/>
                    <a:gd name="connsiteX1" fmla="*/ 0 w 886691"/>
                    <a:gd name="connsiteY1" fmla="*/ 27709 h 1094509"/>
                    <a:gd name="connsiteX2" fmla="*/ 886691 w 886691"/>
                    <a:gd name="connsiteY2" fmla="*/ 0 h 1094509"/>
                    <a:gd name="connsiteX3" fmla="*/ 858982 w 886691"/>
                    <a:gd name="connsiteY3" fmla="*/ 1039091 h 1094509"/>
                    <a:gd name="connsiteX4" fmla="*/ 193964 w 886691"/>
                    <a:gd name="connsiteY4" fmla="*/ 1094509 h 109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691" h="1094509">
                      <a:moveTo>
                        <a:pt x="193964" y="1094509"/>
                      </a:moveTo>
                      <a:lnTo>
                        <a:pt x="0" y="27709"/>
                      </a:lnTo>
                      <a:lnTo>
                        <a:pt x="886691" y="0"/>
                      </a:lnTo>
                      <a:lnTo>
                        <a:pt x="858982" y="1039091"/>
                      </a:lnTo>
                      <a:lnTo>
                        <a:pt x="193964" y="109450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2992582" y="263236"/>
                  <a:ext cx="1052945" cy="152400"/>
                </a:xfrm>
                <a:custGeom>
                  <a:avLst/>
                  <a:gdLst>
                    <a:gd name="connsiteX0" fmla="*/ 0 w 1052945"/>
                    <a:gd name="connsiteY0" fmla="*/ 152400 h 152400"/>
                    <a:gd name="connsiteX1" fmla="*/ 193963 w 1052945"/>
                    <a:gd name="connsiteY1" fmla="*/ 27709 h 152400"/>
                    <a:gd name="connsiteX2" fmla="*/ 1052945 w 1052945"/>
                    <a:gd name="connsiteY2" fmla="*/ 0 h 152400"/>
                    <a:gd name="connsiteX3" fmla="*/ 872836 w 1052945"/>
                    <a:gd name="connsiteY3" fmla="*/ 124691 h 152400"/>
                    <a:gd name="connsiteX4" fmla="*/ 0 w 105294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945" h="152400">
                      <a:moveTo>
                        <a:pt x="0" y="152400"/>
                      </a:moveTo>
                      <a:lnTo>
                        <a:pt x="193963" y="27709"/>
                      </a:lnTo>
                      <a:lnTo>
                        <a:pt x="1052945" y="0"/>
                      </a:lnTo>
                      <a:lnTo>
                        <a:pt x="872836" y="124691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3823855" y="277091"/>
                  <a:ext cx="180109" cy="1149927"/>
                </a:xfrm>
                <a:custGeom>
                  <a:avLst/>
                  <a:gdLst>
                    <a:gd name="connsiteX0" fmla="*/ 13854 w 180109"/>
                    <a:gd name="connsiteY0" fmla="*/ 110836 h 1149927"/>
                    <a:gd name="connsiteX1" fmla="*/ 180109 w 180109"/>
                    <a:gd name="connsiteY1" fmla="*/ 0 h 1149927"/>
                    <a:gd name="connsiteX2" fmla="*/ 110836 w 180109"/>
                    <a:gd name="connsiteY2" fmla="*/ 955964 h 1149927"/>
                    <a:gd name="connsiteX3" fmla="*/ 0 w 180109"/>
                    <a:gd name="connsiteY3" fmla="*/ 1149927 h 1149927"/>
                    <a:gd name="connsiteX4" fmla="*/ 13854 w 180109"/>
                    <a:gd name="connsiteY4" fmla="*/ 110836 h 114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109" h="1149927">
                      <a:moveTo>
                        <a:pt x="13854" y="110836"/>
                      </a:moveTo>
                      <a:lnTo>
                        <a:pt x="180109" y="0"/>
                      </a:lnTo>
                      <a:lnTo>
                        <a:pt x="110836" y="955964"/>
                      </a:lnTo>
                      <a:lnTo>
                        <a:pt x="0" y="1149927"/>
                      </a:lnTo>
                      <a:lnTo>
                        <a:pt x="13854" y="11083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Полилиния 37"/>
                <p:cNvSpPr/>
                <p:nvPr/>
              </p:nvSpPr>
              <p:spPr>
                <a:xfrm>
                  <a:off x="3172691" y="512618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>
                  <a:off x="3214678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>
                  <a:off x="3214678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олилиния 40"/>
                <p:cNvSpPr/>
                <p:nvPr/>
              </p:nvSpPr>
              <p:spPr>
                <a:xfrm>
                  <a:off x="3214678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олилиния 41"/>
                <p:cNvSpPr/>
                <p:nvPr/>
              </p:nvSpPr>
              <p:spPr>
                <a:xfrm>
                  <a:off x="3428992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олилиния 42"/>
                <p:cNvSpPr/>
                <p:nvPr/>
              </p:nvSpPr>
              <p:spPr>
                <a:xfrm>
                  <a:off x="3428992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олилиния 43"/>
                <p:cNvSpPr/>
                <p:nvPr/>
              </p:nvSpPr>
              <p:spPr>
                <a:xfrm>
                  <a:off x="3428992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Полилиния 44"/>
                <p:cNvSpPr/>
                <p:nvPr/>
              </p:nvSpPr>
              <p:spPr>
                <a:xfrm>
                  <a:off x="3428992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олилиния 45"/>
                <p:cNvSpPr/>
                <p:nvPr/>
              </p:nvSpPr>
              <p:spPr>
                <a:xfrm>
                  <a:off x="3643306" y="500042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олилиния 46"/>
                <p:cNvSpPr/>
                <p:nvPr/>
              </p:nvSpPr>
              <p:spPr>
                <a:xfrm>
                  <a:off x="3643306" y="714356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олилиния 47"/>
                <p:cNvSpPr/>
                <p:nvPr/>
              </p:nvSpPr>
              <p:spPr>
                <a:xfrm>
                  <a:off x="3643306" y="928670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олилиния 48"/>
                <p:cNvSpPr/>
                <p:nvPr/>
              </p:nvSpPr>
              <p:spPr>
                <a:xfrm>
                  <a:off x="3643306" y="1142984"/>
                  <a:ext cx="138545" cy="124691"/>
                </a:xfrm>
                <a:custGeom>
                  <a:avLst/>
                  <a:gdLst>
                    <a:gd name="connsiteX0" fmla="*/ 0 w 138545"/>
                    <a:gd name="connsiteY0" fmla="*/ 13855 h 124691"/>
                    <a:gd name="connsiteX1" fmla="*/ 138545 w 138545"/>
                    <a:gd name="connsiteY1" fmla="*/ 0 h 124691"/>
                    <a:gd name="connsiteX2" fmla="*/ 138545 w 138545"/>
                    <a:gd name="connsiteY2" fmla="*/ 124691 h 124691"/>
                    <a:gd name="connsiteX3" fmla="*/ 41564 w 138545"/>
                    <a:gd name="connsiteY3" fmla="*/ 124691 h 124691"/>
                    <a:gd name="connsiteX4" fmla="*/ 0 w 138545"/>
                    <a:gd name="connsiteY4" fmla="*/ 13855 h 1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45" h="124691">
                      <a:moveTo>
                        <a:pt x="0" y="13855"/>
                      </a:moveTo>
                      <a:lnTo>
                        <a:pt x="138545" y="0"/>
                      </a:lnTo>
                      <a:lnTo>
                        <a:pt x="138545" y="124691"/>
                      </a:lnTo>
                      <a:lnTo>
                        <a:pt x="41564" y="124691"/>
                      </a:lnTo>
                      <a:lnTo>
                        <a:pt x="0" y="1385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14" name="Группа 53"/>
            <p:cNvGrpSpPr/>
            <p:nvPr/>
          </p:nvGrpSpPr>
          <p:grpSpPr>
            <a:xfrm>
              <a:off x="4429124" y="500042"/>
              <a:ext cx="1066800" cy="1219200"/>
              <a:chOff x="2978727" y="263236"/>
              <a:chExt cx="1066800" cy="1219200"/>
            </a:xfrm>
          </p:grpSpPr>
          <p:sp>
            <p:nvSpPr>
              <p:cNvPr id="15" name="Полилиния 14"/>
              <p:cNvSpPr/>
              <p:nvPr/>
            </p:nvSpPr>
            <p:spPr>
              <a:xfrm>
                <a:off x="2978727" y="387927"/>
                <a:ext cx="886691" cy="1094509"/>
              </a:xfrm>
              <a:custGeom>
                <a:avLst/>
                <a:gdLst>
                  <a:gd name="connsiteX0" fmla="*/ 193964 w 886691"/>
                  <a:gd name="connsiteY0" fmla="*/ 1094509 h 1094509"/>
                  <a:gd name="connsiteX1" fmla="*/ 0 w 886691"/>
                  <a:gd name="connsiteY1" fmla="*/ 27709 h 1094509"/>
                  <a:gd name="connsiteX2" fmla="*/ 886691 w 886691"/>
                  <a:gd name="connsiteY2" fmla="*/ 0 h 1094509"/>
                  <a:gd name="connsiteX3" fmla="*/ 858982 w 886691"/>
                  <a:gd name="connsiteY3" fmla="*/ 1039091 h 1094509"/>
                  <a:gd name="connsiteX4" fmla="*/ 193964 w 886691"/>
                  <a:gd name="connsiteY4" fmla="*/ 1094509 h 109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691" h="1094509">
                    <a:moveTo>
                      <a:pt x="193964" y="1094509"/>
                    </a:moveTo>
                    <a:lnTo>
                      <a:pt x="0" y="27709"/>
                    </a:lnTo>
                    <a:lnTo>
                      <a:pt x="886691" y="0"/>
                    </a:lnTo>
                    <a:lnTo>
                      <a:pt x="858982" y="1039091"/>
                    </a:lnTo>
                    <a:lnTo>
                      <a:pt x="193964" y="1094509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2992582" y="263236"/>
                <a:ext cx="1052945" cy="152400"/>
              </a:xfrm>
              <a:custGeom>
                <a:avLst/>
                <a:gdLst>
                  <a:gd name="connsiteX0" fmla="*/ 0 w 1052945"/>
                  <a:gd name="connsiteY0" fmla="*/ 152400 h 152400"/>
                  <a:gd name="connsiteX1" fmla="*/ 193963 w 1052945"/>
                  <a:gd name="connsiteY1" fmla="*/ 27709 h 152400"/>
                  <a:gd name="connsiteX2" fmla="*/ 1052945 w 1052945"/>
                  <a:gd name="connsiteY2" fmla="*/ 0 h 152400"/>
                  <a:gd name="connsiteX3" fmla="*/ 872836 w 1052945"/>
                  <a:gd name="connsiteY3" fmla="*/ 124691 h 152400"/>
                  <a:gd name="connsiteX4" fmla="*/ 0 w 1052945"/>
                  <a:gd name="connsiteY4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945" h="152400">
                    <a:moveTo>
                      <a:pt x="0" y="152400"/>
                    </a:moveTo>
                    <a:lnTo>
                      <a:pt x="193963" y="27709"/>
                    </a:lnTo>
                    <a:lnTo>
                      <a:pt x="1052945" y="0"/>
                    </a:lnTo>
                    <a:lnTo>
                      <a:pt x="872836" y="124691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3823855" y="277091"/>
                <a:ext cx="180109" cy="1149927"/>
              </a:xfrm>
              <a:custGeom>
                <a:avLst/>
                <a:gdLst>
                  <a:gd name="connsiteX0" fmla="*/ 13854 w 180109"/>
                  <a:gd name="connsiteY0" fmla="*/ 110836 h 1149927"/>
                  <a:gd name="connsiteX1" fmla="*/ 180109 w 180109"/>
                  <a:gd name="connsiteY1" fmla="*/ 0 h 1149927"/>
                  <a:gd name="connsiteX2" fmla="*/ 110836 w 180109"/>
                  <a:gd name="connsiteY2" fmla="*/ 955964 h 1149927"/>
                  <a:gd name="connsiteX3" fmla="*/ 0 w 180109"/>
                  <a:gd name="connsiteY3" fmla="*/ 1149927 h 1149927"/>
                  <a:gd name="connsiteX4" fmla="*/ 13854 w 180109"/>
                  <a:gd name="connsiteY4" fmla="*/ 110836 h 114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09" h="1149927">
                    <a:moveTo>
                      <a:pt x="13854" y="110836"/>
                    </a:moveTo>
                    <a:lnTo>
                      <a:pt x="180109" y="0"/>
                    </a:lnTo>
                    <a:lnTo>
                      <a:pt x="110836" y="955964"/>
                    </a:lnTo>
                    <a:lnTo>
                      <a:pt x="0" y="1149927"/>
                    </a:lnTo>
                    <a:lnTo>
                      <a:pt x="13854" y="1108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3172691" y="512618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3214678" y="714356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3214678" y="928670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3214678" y="1142984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>
                <a:off x="3428992" y="500042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3428992" y="714356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3428992" y="928670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олилиния 24"/>
              <p:cNvSpPr/>
              <p:nvPr/>
            </p:nvSpPr>
            <p:spPr>
              <a:xfrm>
                <a:off x="3428992" y="1142984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олилиния 25"/>
              <p:cNvSpPr/>
              <p:nvPr/>
            </p:nvSpPr>
            <p:spPr>
              <a:xfrm>
                <a:off x="3643306" y="500042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3643306" y="714356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3643306" y="928670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3643306" y="1142984"/>
                <a:ext cx="138545" cy="124691"/>
              </a:xfrm>
              <a:custGeom>
                <a:avLst/>
                <a:gdLst>
                  <a:gd name="connsiteX0" fmla="*/ 0 w 138545"/>
                  <a:gd name="connsiteY0" fmla="*/ 13855 h 124691"/>
                  <a:gd name="connsiteX1" fmla="*/ 138545 w 138545"/>
                  <a:gd name="connsiteY1" fmla="*/ 0 h 124691"/>
                  <a:gd name="connsiteX2" fmla="*/ 138545 w 138545"/>
                  <a:gd name="connsiteY2" fmla="*/ 124691 h 124691"/>
                  <a:gd name="connsiteX3" fmla="*/ 41564 w 138545"/>
                  <a:gd name="connsiteY3" fmla="*/ 124691 h 124691"/>
                  <a:gd name="connsiteX4" fmla="*/ 0 w 138545"/>
                  <a:gd name="connsiteY4" fmla="*/ 13855 h 12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45" h="124691">
                    <a:moveTo>
                      <a:pt x="0" y="13855"/>
                    </a:moveTo>
                    <a:lnTo>
                      <a:pt x="138545" y="0"/>
                    </a:lnTo>
                    <a:lnTo>
                      <a:pt x="138545" y="124691"/>
                    </a:lnTo>
                    <a:lnTo>
                      <a:pt x="41564" y="124691"/>
                    </a:lnTo>
                    <a:lnTo>
                      <a:pt x="0" y="1385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5" name="Рисунок 94" descr="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976219"/>
            <a:ext cx="1143008" cy="1881782"/>
          </a:xfrm>
          <a:prstGeom prst="rect">
            <a:avLst/>
          </a:prstGeom>
        </p:spPr>
      </p:pic>
      <p:sp>
        <p:nvSpPr>
          <p:cNvPr id="96" name="TextBox 95">
            <a:hlinkClick r:id="rId3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C 0.00677 -0.04143 0.01389 -0.08241 0.02101 -0.11643 C 0.0283 -0.15069 0.03681 -0.18171 0.04323 -0.2044 C 0.04965 -0.22731 0.05451 -0.24074 0.05972 -0.25393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-29497" y="-29497"/>
            <a:ext cx="3303639" cy="6931742"/>
          </a:xfrm>
          <a:custGeom>
            <a:avLst/>
            <a:gdLst>
              <a:gd name="connsiteX0" fmla="*/ 14749 w 3303639"/>
              <a:gd name="connsiteY0" fmla="*/ 0 h 6931742"/>
              <a:gd name="connsiteX1" fmla="*/ 3303639 w 3303639"/>
              <a:gd name="connsiteY1" fmla="*/ 0 h 6931742"/>
              <a:gd name="connsiteX2" fmla="*/ 3303639 w 3303639"/>
              <a:gd name="connsiteY2" fmla="*/ 4159045 h 6931742"/>
              <a:gd name="connsiteX3" fmla="*/ 0 w 3303639"/>
              <a:gd name="connsiteY3" fmla="*/ 6931742 h 6931742"/>
              <a:gd name="connsiteX4" fmla="*/ 14749 w 3303639"/>
              <a:gd name="connsiteY4" fmla="*/ 0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3639" h="6931742">
                <a:moveTo>
                  <a:pt x="14749" y="0"/>
                </a:moveTo>
                <a:lnTo>
                  <a:pt x="3303639" y="0"/>
                </a:lnTo>
                <a:lnTo>
                  <a:pt x="3303639" y="4159045"/>
                </a:lnTo>
                <a:lnTo>
                  <a:pt x="0" y="6931742"/>
                </a:lnTo>
                <a:cubicBezTo>
                  <a:pt x="4916" y="4626078"/>
                  <a:pt x="9833" y="2320413"/>
                  <a:pt x="14749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3286116" y="0"/>
            <a:ext cx="3143272" cy="414338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43702" y="0"/>
            <a:ext cx="1571636" cy="414338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445045" y="-29497"/>
            <a:ext cx="2698955" cy="6916994"/>
          </a:xfrm>
          <a:custGeom>
            <a:avLst/>
            <a:gdLst>
              <a:gd name="connsiteX0" fmla="*/ 0 w 2698955"/>
              <a:gd name="connsiteY0" fmla="*/ 0 h 6916994"/>
              <a:gd name="connsiteX1" fmla="*/ 0 w 2698955"/>
              <a:gd name="connsiteY1" fmla="*/ 4159045 h 6916994"/>
              <a:gd name="connsiteX2" fmla="*/ 2698955 w 2698955"/>
              <a:gd name="connsiteY2" fmla="*/ 6916994 h 6916994"/>
              <a:gd name="connsiteX3" fmla="*/ 2698955 w 2698955"/>
              <a:gd name="connsiteY3" fmla="*/ 14749 h 6916994"/>
              <a:gd name="connsiteX4" fmla="*/ 0 w 2698955"/>
              <a:gd name="connsiteY4" fmla="*/ 0 h 691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955" h="6916994">
                <a:moveTo>
                  <a:pt x="0" y="0"/>
                </a:moveTo>
                <a:lnTo>
                  <a:pt x="0" y="4159045"/>
                </a:lnTo>
                <a:lnTo>
                  <a:pt x="2698955" y="6916994"/>
                </a:lnTo>
                <a:lnTo>
                  <a:pt x="2698955" y="14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-14748" y="4129548"/>
            <a:ext cx="9129251" cy="2743200"/>
          </a:xfrm>
          <a:custGeom>
            <a:avLst/>
            <a:gdLst>
              <a:gd name="connsiteX0" fmla="*/ 3288890 w 9129251"/>
              <a:gd name="connsiteY0" fmla="*/ 0 h 2743200"/>
              <a:gd name="connsiteX1" fmla="*/ 6459793 w 9129251"/>
              <a:gd name="connsiteY1" fmla="*/ 0 h 2743200"/>
              <a:gd name="connsiteX2" fmla="*/ 9129251 w 9129251"/>
              <a:gd name="connsiteY2" fmla="*/ 2713704 h 2743200"/>
              <a:gd name="connsiteX3" fmla="*/ 0 w 9129251"/>
              <a:gd name="connsiteY3" fmla="*/ 2743200 h 2743200"/>
              <a:gd name="connsiteX4" fmla="*/ 3288890 w 9129251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9251" h="2743200">
                <a:moveTo>
                  <a:pt x="3288890" y="0"/>
                </a:moveTo>
                <a:lnTo>
                  <a:pt x="6459793" y="0"/>
                </a:lnTo>
                <a:lnTo>
                  <a:pt x="9129251" y="2713704"/>
                </a:lnTo>
                <a:lnTo>
                  <a:pt x="0" y="2743200"/>
                </a:lnTo>
                <a:lnTo>
                  <a:pt x="3288890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259394" y="0"/>
            <a:ext cx="811161" cy="4159045"/>
          </a:xfrm>
          <a:custGeom>
            <a:avLst/>
            <a:gdLst>
              <a:gd name="connsiteX0" fmla="*/ 796412 w 811161"/>
              <a:gd name="connsiteY0" fmla="*/ 0 h 4159045"/>
              <a:gd name="connsiteX1" fmla="*/ 811161 w 811161"/>
              <a:gd name="connsiteY1" fmla="*/ 3421626 h 4159045"/>
              <a:gd name="connsiteX2" fmla="*/ 0 w 811161"/>
              <a:gd name="connsiteY2" fmla="*/ 4159045 h 4159045"/>
              <a:gd name="connsiteX3" fmla="*/ 0 w 811161"/>
              <a:gd name="connsiteY3" fmla="*/ 4129548 h 415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161" h="4159045">
                <a:moveTo>
                  <a:pt x="796412" y="0"/>
                </a:moveTo>
                <a:cubicBezTo>
                  <a:pt x="801328" y="1140542"/>
                  <a:pt x="806245" y="2281084"/>
                  <a:pt x="811161" y="3421626"/>
                </a:cubicBezTo>
                <a:lnTo>
                  <a:pt x="0" y="4159045"/>
                </a:lnTo>
                <a:lnTo>
                  <a:pt x="0" y="4129548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 flipH="1" flipV="1">
            <a:off x="4001302" y="1714500"/>
            <a:ext cx="3428206" cy="7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3259394" y="3406877"/>
            <a:ext cx="3185651" cy="722671"/>
          </a:xfrm>
          <a:custGeom>
            <a:avLst/>
            <a:gdLst>
              <a:gd name="connsiteX0" fmla="*/ 0 w 3185651"/>
              <a:gd name="connsiteY0" fmla="*/ 722671 h 722671"/>
              <a:gd name="connsiteX1" fmla="*/ 840658 w 3185651"/>
              <a:gd name="connsiteY1" fmla="*/ 0 h 722671"/>
              <a:gd name="connsiteX2" fmla="*/ 2448232 w 3185651"/>
              <a:gd name="connsiteY2" fmla="*/ 14749 h 722671"/>
              <a:gd name="connsiteX3" fmla="*/ 3185651 w 3185651"/>
              <a:gd name="connsiteY3" fmla="*/ 722671 h 722671"/>
              <a:gd name="connsiteX4" fmla="*/ 0 w 3185651"/>
              <a:gd name="connsiteY4" fmla="*/ 722671 h 72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5651" h="722671">
                <a:moveTo>
                  <a:pt x="0" y="722671"/>
                </a:moveTo>
                <a:lnTo>
                  <a:pt x="840658" y="0"/>
                </a:lnTo>
                <a:lnTo>
                  <a:pt x="2448232" y="14749"/>
                </a:lnTo>
                <a:lnTo>
                  <a:pt x="3185651" y="722671"/>
                </a:lnTo>
                <a:lnTo>
                  <a:pt x="0" y="72267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3500430" y="1142984"/>
            <a:ext cx="214314" cy="1196007"/>
            <a:chOff x="486697" y="1651819"/>
            <a:chExt cx="589935" cy="2330246"/>
          </a:xfrm>
        </p:grpSpPr>
        <p:sp>
          <p:nvSpPr>
            <p:cNvPr id="17" name="Полилиния 16"/>
            <p:cNvSpPr/>
            <p:nvPr/>
          </p:nvSpPr>
          <p:spPr>
            <a:xfrm>
              <a:off x="486697" y="1651819"/>
              <a:ext cx="589935" cy="2330246"/>
            </a:xfrm>
            <a:custGeom>
              <a:avLst/>
              <a:gdLst>
                <a:gd name="connsiteX0" fmla="*/ 0 w 589935"/>
                <a:gd name="connsiteY0" fmla="*/ 604684 h 2330246"/>
                <a:gd name="connsiteX1" fmla="*/ 14748 w 589935"/>
                <a:gd name="connsiteY1" fmla="*/ 2330246 h 2330246"/>
                <a:gd name="connsiteX2" fmla="*/ 589935 w 589935"/>
                <a:gd name="connsiteY2" fmla="*/ 1769807 h 2330246"/>
                <a:gd name="connsiteX3" fmla="*/ 575187 w 589935"/>
                <a:gd name="connsiteY3" fmla="*/ 0 h 2330246"/>
                <a:gd name="connsiteX4" fmla="*/ 0 w 589935"/>
                <a:gd name="connsiteY4" fmla="*/ 604684 h 233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35" h="2330246">
                  <a:moveTo>
                    <a:pt x="0" y="604684"/>
                  </a:moveTo>
                  <a:lnTo>
                    <a:pt x="14748" y="2330246"/>
                  </a:lnTo>
                  <a:lnTo>
                    <a:pt x="589935" y="1769807"/>
                  </a:lnTo>
                  <a:lnTo>
                    <a:pt x="575187" y="0"/>
                  </a:lnTo>
                  <a:lnTo>
                    <a:pt x="0" y="60468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75187" y="22122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785786" y="200024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71472" y="2500306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71472" y="27860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571472" y="307181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571472" y="328612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785786" y="228599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785786" y="264318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785786" y="292893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785786" y="314324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Рисунок 28" descr="бомж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2" y="857232"/>
            <a:ext cx="2224047" cy="26241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57752" y="0"/>
            <a:ext cx="1571636" cy="414338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0"/>
            <a:ext cx="1571636" cy="414338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Рисунок 94" descr="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810" y="4429132"/>
            <a:ext cx="1605488" cy="2643182"/>
          </a:xfrm>
          <a:prstGeom prst="rect">
            <a:avLst/>
          </a:prstGeom>
        </p:spPr>
      </p:pic>
      <p:sp>
        <p:nvSpPr>
          <p:cNvPr id="28" name="TextBox 27">
            <a:hlinkClick r:id="rId9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023 C -0.00209 0.00301 -0.00417 0.00602 -0.00556 -0.01435 C -0.00677 -0.03449 -0.00764 -0.07222 -0.00816 -0.12176 C -0.00851 -0.17153 -0.00851 -0.27963 -0.00851 -0.31204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/>
          <p:cNvSpPr/>
          <p:nvPr/>
        </p:nvSpPr>
        <p:spPr>
          <a:xfrm>
            <a:off x="3286116" y="0"/>
            <a:ext cx="3143272" cy="414338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259394" y="3406877"/>
            <a:ext cx="3185651" cy="722671"/>
          </a:xfrm>
          <a:custGeom>
            <a:avLst/>
            <a:gdLst>
              <a:gd name="connsiteX0" fmla="*/ 0 w 3185651"/>
              <a:gd name="connsiteY0" fmla="*/ 722671 h 722671"/>
              <a:gd name="connsiteX1" fmla="*/ 840658 w 3185651"/>
              <a:gd name="connsiteY1" fmla="*/ 0 h 722671"/>
              <a:gd name="connsiteX2" fmla="*/ 2448232 w 3185651"/>
              <a:gd name="connsiteY2" fmla="*/ 14749 h 722671"/>
              <a:gd name="connsiteX3" fmla="*/ 3185651 w 3185651"/>
              <a:gd name="connsiteY3" fmla="*/ 722671 h 722671"/>
              <a:gd name="connsiteX4" fmla="*/ 0 w 3185651"/>
              <a:gd name="connsiteY4" fmla="*/ 722671 h 72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5651" h="722671">
                <a:moveTo>
                  <a:pt x="0" y="722671"/>
                </a:moveTo>
                <a:lnTo>
                  <a:pt x="840658" y="0"/>
                </a:lnTo>
                <a:lnTo>
                  <a:pt x="2448232" y="14749"/>
                </a:lnTo>
                <a:lnTo>
                  <a:pt x="3185651" y="722671"/>
                </a:lnTo>
                <a:lnTo>
                  <a:pt x="0" y="722671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>
            <a:stCxn id="13" idx="1"/>
          </p:cNvCxnSpPr>
          <p:nvPr/>
        </p:nvCxnSpPr>
        <p:spPr>
          <a:xfrm>
            <a:off x="4070555" y="3421627"/>
            <a:ext cx="1644453" cy="7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/>
        </p:nvSpPr>
        <p:spPr>
          <a:xfrm>
            <a:off x="-29497" y="-29497"/>
            <a:ext cx="3303639" cy="6931742"/>
          </a:xfrm>
          <a:custGeom>
            <a:avLst/>
            <a:gdLst>
              <a:gd name="connsiteX0" fmla="*/ 14749 w 3303639"/>
              <a:gd name="connsiteY0" fmla="*/ 0 h 6931742"/>
              <a:gd name="connsiteX1" fmla="*/ 3303639 w 3303639"/>
              <a:gd name="connsiteY1" fmla="*/ 0 h 6931742"/>
              <a:gd name="connsiteX2" fmla="*/ 3303639 w 3303639"/>
              <a:gd name="connsiteY2" fmla="*/ 4159045 h 6931742"/>
              <a:gd name="connsiteX3" fmla="*/ 0 w 3303639"/>
              <a:gd name="connsiteY3" fmla="*/ 6931742 h 6931742"/>
              <a:gd name="connsiteX4" fmla="*/ 14749 w 3303639"/>
              <a:gd name="connsiteY4" fmla="*/ 0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3639" h="6931742">
                <a:moveTo>
                  <a:pt x="14749" y="0"/>
                </a:moveTo>
                <a:lnTo>
                  <a:pt x="3303639" y="0"/>
                </a:lnTo>
                <a:lnTo>
                  <a:pt x="3303639" y="4159045"/>
                </a:lnTo>
                <a:lnTo>
                  <a:pt x="0" y="6931742"/>
                </a:lnTo>
                <a:cubicBezTo>
                  <a:pt x="4916" y="4626078"/>
                  <a:pt x="9833" y="2320413"/>
                  <a:pt x="14749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" name="Полилиния 8"/>
          <p:cNvSpPr/>
          <p:nvPr/>
        </p:nvSpPr>
        <p:spPr>
          <a:xfrm>
            <a:off x="6445045" y="-29497"/>
            <a:ext cx="2698955" cy="6916994"/>
          </a:xfrm>
          <a:custGeom>
            <a:avLst/>
            <a:gdLst>
              <a:gd name="connsiteX0" fmla="*/ 0 w 2698955"/>
              <a:gd name="connsiteY0" fmla="*/ 0 h 6916994"/>
              <a:gd name="connsiteX1" fmla="*/ 0 w 2698955"/>
              <a:gd name="connsiteY1" fmla="*/ 4159045 h 6916994"/>
              <a:gd name="connsiteX2" fmla="*/ 2698955 w 2698955"/>
              <a:gd name="connsiteY2" fmla="*/ 6916994 h 6916994"/>
              <a:gd name="connsiteX3" fmla="*/ 2698955 w 2698955"/>
              <a:gd name="connsiteY3" fmla="*/ 14749 h 6916994"/>
              <a:gd name="connsiteX4" fmla="*/ 0 w 2698955"/>
              <a:gd name="connsiteY4" fmla="*/ 0 h 691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955" h="6916994">
                <a:moveTo>
                  <a:pt x="0" y="0"/>
                </a:moveTo>
                <a:lnTo>
                  <a:pt x="0" y="4159045"/>
                </a:lnTo>
                <a:lnTo>
                  <a:pt x="2698955" y="6916994"/>
                </a:lnTo>
                <a:lnTo>
                  <a:pt x="2698955" y="14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-14748" y="4129548"/>
            <a:ext cx="9129251" cy="2743200"/>
          </a:xfrm>
          <a:custGeom>
            <a:avLst/>
            <a:gdLst>
              <a:gd name="connsiteX0" fmla="*/ 3288890 w 9129251"/>
              <a:gd name="connsiteY0" fmla="*/ 0 h 2743200"/>
              <a:gd name="connsiteX1" fmla="*/ 6459793 w 9129251"/>
              <a:gd name="connsiteY1" fmla="*/ 0 h 2743200"/>
              <a:gd name="connsiteX2" fmla="*/ 9129251 w 9129251"/>
              <a:gd name="connsiteY2" fmla="*/ 2713704 h 2743200"/>
              <a:gd name="connsiteX3" fmla="*/ 0 w 9129251"/>
              <a:gd name="connsiteY3" fmla="*/ 2743200 h 2743200"/>
              <a:gd name="connsiteX4" fmla="*/ 3288890 w 9129251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9251" h="2743200">
                <a:moveTo>
                  <a:pt x="3288890" y="0"/>
                </a:moveTo>
                <a:lnTo>
                  <a:pt x="6459793" y="0"/>
                </a:lnTo>
                <a:lnTo>
                  <a:pt x="9129251" y="2713704"/>
                </a:lnTo>
                <a:lnTo>
                  <a:pt x="0" y="2743200"/>
                </a:lnTo>
                <a:lnTo>
                  <a:pt x="3288890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3259394" y="0"/>
            <a:ext cx="811161" cy="4159045"/>
          </a:xfrm>
          <a:custGeom>
            <a:avLst/>
            <a:gdLst>
              <a:gd name="connsiteX0" fmla="*/ 796412 w 811161"/>
              <a:gd name="connsiteY0" fmla="*/ 0 h 4159045"/>
              <a:gd name="connsiteX1" fmla="*/ 811161 w 811161"/>
              <a:gd name="connsiteY1" fmla="*/ 3421626 h 4159045"/>
              <a:gd name="connsiteX2" fmla="*/ 0 w 811161"/>
              <a:gd name="connsiteY2" fmla="*/ 4159045 h 4159045"/>
              <a:gd name="connsiteX3" fmla="*/ 0 w 811161"/>
              <a:gd name="connsiteY3" fmla="*/ 4129548 h 415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161" h="4159045">
                <a:moveTo>
                  <a:pt x="796412" y="0"/>
                </a:moveTo>
                <a:cubicBezTo>
                  <a:pt x="801328" y="1140542"/>
                  <a:pt x="806245" y="2281084"/>
                  <a:pt x="811161" y="3421626"/>
                </a:cubicBezTo>
                <a:lnTo>
                  <a:pt x="0" y="4159045"/>
                </a:lnTo>
                <a:lnTo>
                  <a:pt x="0" y="4129548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715008" y="3429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 flipH="1" flipV="1">
            <a:off x="4001302" y="1714500"/>
            <a:ext cx="3428206" cy="7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3500430" y="1142984"/>
            <a:ext cx="214314" cy="1196007"/>
            <a:chOff x="486697" y="1651819"/>
            <a:chExt cx="589935" cy="2330246"/>
          </a:xfrm>
        </p:grpSpPr>
        <p:sp>
          <p:nvSpPr>
            <p:cNvPr id="29" name="Полилиния 28"/>
            <p:cNvSpPr/>
            <p:nvPr/>
          </p:nvSpPr>
          <p:spPr>
            <a:xfrm>
              <a:off x="486697" y="1651819"/>
              <a:ext cx="589935" cy="2330246"/>
            </a:xfrm>
            <a:custGeom>
              <a:avLst/>
              <a:gdLst>
                <a:gd name="connsiteX0" fmla="*/ 0 w 589935"/>
                <a:gd name="connsiteY0" fmla="*/ 604684 h 2330246"/>
                <a:gd name="connsiteX1" fmla="*/ 14748 w 589935"/>
                <a:gd name="connsiteY1" fmla="*/ 2330246 h 2330246"/>
                <a:gd name="connsiteX2" fmla="*/ 589935 w 589935"/>
                <a:gd name="connsiteY2" fmla="*/ 1769807 h 2330246"/>
                <a:gd name="connsiteX3" fmla="*/ 575187 w 589935"/>
                <a:gd name="connsiteY3" fmla="*/ 0 h 2330246"/>
                <a:gd name="connsiteX4" fmla="*/ 0 w 589935"/>
                <a:gd name="connsiteY4" fmla="*/ 604684 h 233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35" h="2330246">
                  <a:moveTo>
                    <a:pt x="0" y="604684"/>
                  </a:moveTo>
                  <a:lnTo>
                    <a:pt x="14748" y="2330246"/>
                  </a:lnTo>
                  <a:lnTo>
                    <a:pt x="589935" y="1769807"/>
                  </a:lnTo>
                  <a:lnTo>
                    <a:pt x="575187" y="0"/>
                  </a:lnTo>
                  <a:lnTo>
                    <a:pt x="0" y="60468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575187" y="22122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785786" y="200024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571472" y="2500306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571472" y="27860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71472" y="307181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571472" y="328612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785786" y="228599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785786" y="264318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85786" y="292893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85786" y="314324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 descr="бомж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2" y="857232"/>
            <a:ext cx="2224047" cy="2624141"/>
          </a:xfrm>
          <a:prstGeom prst="rect">
            <a:avLst/>
          </a:prstGeom>
        </p:spPr>
      </p:pic>
      <p:pic>
        <p:nvPicPr>
          <p:cNvPr id="95" name="Рисунок 94" descr="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48" y="2316460"/>
            <a:ext cx="1357322" cy="2234616"/>
          </a:xfrm>
          <a:prstGeom prst="rect">
            <a:avLst/>
          </a:prstGeom>
        </p:spPr>
      </p:pic>
      <p:sp>
        <p:nvSpPr>
          <p:cNvPr id="26" name="TextBox 25">
            <a:hlinkClick r:id="rId9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 109"/>
          <p:cNvSpPr/>
          <p:nvPr/>
        </p:nvSpPr>
        <p:spPr>
          <a:xfrm>
            <a:off x="-14748" y="-14748"/>
            <a:ext cx="2979174" cy="6931742"/>
          </a:xfrm>
          <a:custGeom>
            <a:avLst/>
            <a:gdLst>
              <a:gd name="connsiteX0" fmla="*/ 29496 w 2979174"/>
              <a:gd name="connsiteY0" fmla="*/ 6872748 h 6931742"/>
              <a:gd name="connsiteX1" fmla="*/ 2964425 w 2979174"/>
              <a:gd name="connsiteY1" fmla="*/ 4188542 h 6931742"/>
              <a:gd name="connsiteX2" fmla="*/ 2979174 w 2979174"/>
              <a:gd name="connsiteY2" fmla="*/ 0 h 6931742"/>
              <a:gd name="connsiteX3" fmla="*/ 0 w 2979174"/>
              <a:gd name="connsiteY3" fmla="*/ 0 h 6931742"/>
              <a:gd name="connsiteX4" fmla="*/ 14748 w 2979174"/>
              <a:gd name="connsiteY4" fmla="*/ 6931742 h 6931742"/>
              <a:gd name="connsiteX5" fmla="*/ 29496 w 2979174"/>
              <a:gd name="connsiteY5" fmla="*/ 6872748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6931742">
                <a:moveTo>
                  <a:pt x="29496" y="6872748"/>
                </a:moveTo>
                <a:lnTo>
                  <a:pt x="2964425" y="4188542"/>
                </a:lnTo>
                <a:cubicBezTo>
                  <a:pt x="2969341" y="2792361"/>
                  <a:pt x="2974258" y="1396181"/>
                  <a:pt x="2979174" y="0"/>
                </a:cubicBezTo>
                <a:lnTo>
                  <a:pt x="0" y="0"/>
                </a:lnTo>
                <a:lnTo>
                  <a:pt x="14748" y="6931742"/>
                </a:lnTo>
                <a:lnTo>
                  <a:pt x="29496" y="68727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934929" y="-29497"/>
            <a:ext cx="3805084" cy="4188542"/>
          </a:xfrm>
          <a:custGeom>
            <a:avLst/>
            <a:gdLst>
              <a:gd name="connsiteX0" fmla="*/ 0 w 3805084"/>
              <a:gd name="connsiteY0" fmla="*/ 4188542 h 4188542"/>
              <a:gd name="connsiteX1" fmla="*/ 3805084 w 3805084"/>
              <a:gd name="connsiteY1" fmla="*/ 4188542 h 4188542"/>
              <a:gd name="connsiteX2" fmla="*/ 3760839 w 3805084"/>
              <a:gd name="connsiteY2" fmla="*/ 14749 h 4188542"/>
              <a:gd name="connsiteX3" fmla="*/ 58994 w 3805084"/>
              <a:gd name="connsiteY3" fmla="*/ 0 h 4188542"/>
              <a:gd name="connsiteX4" fmla="*/ 14748 w 3805084"/>
              <a:gd name="connsiteY4" fmla="*/ 29497 h 4188542"/>
              <a:gd name="connsiteX5" fmla="*/ 14748 w 3805084"/>
              <a:gd name="connsiteY5" fmla="*/ 29497 h 418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4" h="4188542">
                <a:moveTo>
                  <a:pt x="0" y="4188542"/>
                </a:moveTo>
                <a:lnTo>
                  <a:pt x="3805084" y="4188542"/>
                </a:lnTo>
                <a:lnTo>
                  <a:pt x="3760839" y="14749"/>
                </a:lnTo>
                <a:lnTo>
                  <a:pt x="58994" y="0"/>
                </a:lnTo>
                <a:lnTo>
                  <a:pt x="14748" y="29497"/>
                </a:lnTo>
                <a:lnTo>
                  <a:pt x="14748" y="29497"/>
                </a:lnTo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>
            <a:off x="6695768" y="-14748"/>
            <a:ext cx="2448232" cy="6872748"/>
          </a:xfrm>
          <a:custGeom>
            <a:avLst/>
            <a:gdLst>
              <a:gd name="connsiteX0" fmla="*/ 0 w 2448232"/>
              <a:gd name="connsiteY0" fmla="*/ 0 h 6872748"/>
              <a:gd name="connsiteX1" fmla="*/ 58993 w 2448232"/>
              <a:gd name="connsiteY1" fmla="*/ 4173793 h 6872748"/>
              <a:gd name="connsiteX2" fmla="*/ 2433484 w 2448232"/>
              <a:gd name="connsiteY2" fmla="*/ 6872748 h 6872748"/>
              <a:gd name="connsiteX3" fmla="*/ 2448232 w 2448232"/>
              <a:gd name="connsiteY3" fmla="*/ 0 h 6872748"/>
              <a:gd name="connsiteX4" fmla="*/ 0 w 2448232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6872748">
                <a:moveTo>
                  <a:pt x="0" y="0"/>
                </a:moveTo>
                <a:lnTo>
                  <a:pt x="58993" y="4173793"/>
                </a:lnTo>
                <a:lnTo>
                  <a:pt x="2433484" y="6872748"/>
                </a:lnTo>
                <a:lnTo>
                  <a:pt x="244823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14748" y="4144297"/>
            <a:ext cx="9114504" cy="2743200"/>
          </a:xfrm>
          <a:custGeom>
            <a:avLst/>
            <a:gdLst>
              <a:gd name="connsiteX0" fmla="*/ 0 w 9114504"/>
              <a:gd name="connsiteY0" fmla="*/ 2743200 h 2743200"/>
              <a:gd name="connsiteX1" fmla="*/ 2920181 w 9114504"/>
              <a:gd name="connsiteY1" fmla="*/ 14748 h 2743200"/>
              <a:gd name="connsiteX2" fmla="*/ 6740013 w 9114504"/>
              <a:gd name="connsiteY2" fmla="*/ 0 h 2743200"/>
              <a:gd name="connsiteX3" fmla="*/ 9114504 w 9114504"/>
              <a:gd name="connsiteY3" fmla="*/ 2728451 h 2743200"/>
              <a:gd name="connsiteX4" fmla="*/ 0 w 9114504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504" h="2743200">
                <a:moveTo>
                  <a:pt x="0" y="2743200"/>
                </a:moveTo>
                <a:lnTo>
                  <a:pt x="2920181" y="14748"/>
                </a:lnTo>
                <a:lnTo>
                  <a:pt x="6740013" y="0"/>
                </a:lnTo>
                <a:lnTo>
                  <a:pt x="9114504" y="2728451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" name="Рисунок 105" descr="мальчик лицо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0"/>
            <a:ext cx="4305300" cy="4305300"/>
          </a:xfrm>
          <a:prstGeom prst="rect">
            <a:avLst/>
          </a:prstGeom>
        </p:spPr>
      </p:pic>
      <p:grpSp>
        <p:nvGrpSpPr>
          <p:cNvPr id="107" name="Группа 8"/>
          <p:cNvGrpSpPr/>
          <p:nvPr/>
        </p:nvGrpSpPr>
        <p:grpSpPr>
          <a:xfrm>
            <a:off x="4071934" y="3500438"/>
            <a:ext cx="4643438" cy="2643206"/>
            <a:chOff x="3786182" y="3500438"/>
            <a:chExt cx="4643438" cy="2643206"/>
          </a:xfrm>
        </p:grpSpPr>
        <p:sp>
          <p:nvSpPr>
            <p:cNvPr id="108" name="Выноска-облако 107"/>
            <p:cNvSpPr/>
            <p:nvPr/>
          </p:nvSpPr>
          <p:spPr>
            <a:xfrm flipV="1">
              <a:off x="3786182" y="3500438"/>
              <a:ext cx="4643438" cy="2643206"/>
            </a:xfrm>
            <a:prstGeom prst="cloudCallou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5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5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071934" y="4643446"/>
              <a:ext cx="4286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atin typeface="Arial Black" pitchFamily="34" charset="0"/>
                </a:rPr>
                <a:t>А если подумать?</a:t>
              </a:r>
              <a:endParaRPr lang="ru-RU" sz="2400" b="1" dirty="0">
                <a:latin typeface="Arial Black" pitchFamily="34" charset="0"/>
              </a:endParaRPr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486697" y="1651819"/>
            <a:ext cx="589935" cy="2330246"/>
            <a:chOff x="486697" y="1651819"/>
            <a:chExt cx="589935" cy="2330246"/>
          </a:xfrm>
        </p:grpSpPr>
        <p:sp>
          <p:nvSpPr>
            <p:cNvPr id="116" name="Полилиния 115"/>
            <p:cNvSpPr/>
            <p:nvPr/>
          </p:nvSpPr>
          <p:spPr>
            <a:xfrm>
              <a:off x="486697" y="1651819"/>
              <a:ext cx="589935" cy="2330246"/>
            </a:xfrm>
            <a:custGeom>
              <a:avLst/>
              <a:gdLst>
                <a:gd name="connsiteX0" fmla="*/ 0 w 589935"/>
                <a:gd name="connsiteY0" fmla="*/ 604684 h 2330246"/>
                <a:gd name="connsiteX1" fmla="*/ 14748 w 589935"/>
                <a:gd name="connsiteY1" fmla="*/ 2330246 h 2330246"/>
                <a:gd name="connsiteX2" fmla="*/ 589935 w 589935"/>
                <a:gd name="connsiteY2" fmla="*/ 1769807 h 2330246"/>
                <a:gd name="connsiteX3" fmla="*/ 575187 w 589935"/>
                <a:gd name="connsiteY3" fmla="*/ 0 h 2330246"/>
                <a:gd name="connsiteX4" fmla="*/ 0 w 589935"/>
                <a:gd name="connsiteY4" fmla="*/ 604684 h 233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35" h="2330246">
                  <a:moveTo>
                    <a:pt x="0" y="604684"/>
                  </a:moveTo>
                  <a:lnTo>
                    <a:pt x="14748" y="2330246"/>
                  </a:lnTo>
                  <a:lnTo>
                    <a:pt x="589935" y="1769807"/>
                  </a:lnTo>
                  <a:lnTo>
                    <a:pt x="575187" y="0"/>
                  </a:lnTo>
                  <a:lnTo>
                    <a:pt x="0" y="60468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575187" y="22122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785786" y="200024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571472" y="2500306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571472" y="27860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571472" y="307181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71472" y="328612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122"/>
            <p:cNvSpPr/>
            <p:nvPr/>
          </p:nvSpPr>
          <p:spPr>
            <a:xfrm>
              <a:off x="785786" y="228599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785786" y="264318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785786" y="292893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785786" y="314324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 109"/>
          <p:cNvSpPr/>
          <p:nvPr/>
        </p:nvSpPr>
        <p:spPr>
          <a:xfrm>
            <a:off x="-14748" y="-14748"/>
            <a:ext cx="2979174" cy="6931742"/>
          </a:xfrm>
          <a:custGeom>
            <a:avLst/>
            <a:gdLst>
              <a:gd name="connsiteX0" fmla="*/ 29496 w 2979174"/>
              <a:gd name="connsiteY0" fmla="*/ 6872748 h 6931742"/>
              <a:gd name="connsiteX1" fmla="*/ 2964425 w 2979174"/>
              <a:gd name="connsiteY1" fmla="*/ 4188542 h 6931742"/>
              <a:gd name="connsiteX2" fmla="*/ 2979174 w 2979174"/>
              <a:gd name="connsiteY2" fmla="*/ 0 h 6931742"/>
              <a:gd name="connsiteX3" fmla="*/ 0 w 2979174"/>
              <a:gd name="connsiteY3" fmla="*/ 0 h 6931742"/>
              <a:gd name="connsiteX4" fmla="*/ 14748 w 2979174"/>
              <a:gd name="connsiteY4" fmla="*/ 6931742 h 6931742"/>
              <a:gd name="connsiteX5" fmla="*/ 29496 w 2979174"/>
              <a:gd name="connsiteY5" fmla="*/ 6872748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6931742">
                <a:moveTo>
                  <a:pt x="29496" y="6872748"/>
                </a:moveTo>
                <a:lnTo>
                  <a:pt x="2964425" y="4188542"/>
                </a:lnTo>
                <a:cubicBezTo>
                  <a:pt x="2969341" y="2792361"/>
                  <a:pt x="2974258" y="1396181"/>
                  <a:pt x="2979174" y="0"/>
                </a:cubicBezTo>
                <a:lnTo>
                  <a:pt x="0" y="0"/>
                </a:lnTo>
                <a:lnTo>
                  <a:pt x="14748" y="6931742"/>
                </a:lnTo>
                <a:lnTo>
                  <a:pt x="29496" y="68727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934929" y="-29497"/>
            <a:ext cx="3805084" cy="4188542"/>
          </a:xfrm>
          <a:custGeom>
            <a:avLst/>
            <a:gdLst>
              <a:gd name="connsiteX0" fmla="*/ 0 w 3805084"/>
              <a:gd name="connsiteY0" fmla="*/ 4188542 h 4188542"/>
              <a:gd name="connsiteX1" fmla="*/ 3805084 w 3805084"/>
              <a:gd name="connsiteY1" fmla="*/ 4188542 h 4188542"/>
              <a:gd name="connsiteX2" fmla="*/ 3760839 w 3805084"/>
              <a:gd name="connsiteY2" fmla="*/ 14749 h 4188542"/>
              <a:gd name="connsiteX3" fmla="*/ 58994 w 3805084"/>
              <a:gd name="connsiteY3" fmla="*/ 0 h 4188542"/>
              <a:gd name="connsiteX4" fmla="*/ 14748 w 3805084"/>
              <a:gd name="connsiteY4" fmla="*/ 29497 h 4188542"/>
              <a:gd name="connsiteX5" fmla="*/ 14748 w 3805084"/>
              <a:gd name="connsiteY5" fmla="*/ 29497 h 418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4" h="4188542">
                <a:moveTo>
                  <a:pt x="0" y="4188542"/>
                </a:moveTo>
                <a:lnTo>
                  <a:pt x="3805084" y="4188542"/>
                </a:lnTo>
                <a:lnTo>
                  <a:pt x="3760839" y="14749"/>
                </a:lnTo>
                <a:lnTo>
                  <a:pt x="58994" y="0"/>
                </a:lnTo>
                <a:lnTo>
                  <a:pt x="14748" y="29497"/>
                </a:lnTo>
                <a:lnTo>
                  <a:pt x="14748" y="29497"/>
                </a:lnTo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>
            <a:off x="6695768" y="-14748"/>
            <a:ext cx="2448232" cy="6872748"/>
          </a:xfrm>
          <a:custGeom>
            <a:avLst/>
            <a:gdLst>
              <a:gd name="connsiteX0" fmla="*/ 0 w 2448232"/>
              <a:gd name="connsiteY0" fmla="*/ 0 h 6872748"/>
              <a:gd name="connsiteX1" fmla="*/ 58993 w 2448232"/>
              <a:gd name="connsiteY1" fmla="*/ 4173793 h 6872748"/>
              <a:gd name="connsiteX2" fmla="*/ 2433484 w 2448232"/>
              <a:gd name="connsiteY2" fmla="*/ 6872748 h 6872748"/>
              <a:gd name="connsiteX3" fmla="*/ 2448232 w 2448232"/>
              <a:gd name="connsiteY3" fmla="*/ 0 h 6872748"/>
              <a:gd name="connsiteX4" fmla="*/ 0 w 2448232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6872748">
                <a:moveTo>
                  <a:pt x="0" y="0"/>
                </a:moveTo>
                <a:lnTo>
                  <a:pt x="58993" y="4173793"/>
                </a:lnTo>
                <a:lnTo>
                  <a:pt x="2433484" y="6872748"/>
                </a:lnTo>
                <a:lnTo>
                  <a:pt x="244823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14748" y="4144297"/>
            <a:ext cx="9114504" cy="2743200"/>
          </a:xfrm>
          <a:custGeom>
            <a:avLst/>
            <a:gdLst>
              <a:gd name="connsiteX0" fmla="*/ 0 w 9114504"/>
              <a:gd name="connsiteY0" fmla="*/ 2743200 h 2743200"/>
              <a:gd name="connsiteX1" fmla="*/ 2920181 w 9114504"/>
              <a:gd name="connsiteY1" fmla="*/ 14748 h 2743200"/>
              <a:gd name="connsiteX2" fmla="*/ 6740013 w 9114504"/>
              <a:gd name="connsiteY2" fmla="*/ 0 h 2743200"/>
              <a:gd name="connsiteX3" fmla="*/ 9114504 w 9114504"/>
              <a:gd name="connsiteY3" fmla="*/ 2728451 h 2743200"/>
              <a:gd name="connsiteX4" fmla="*/ 0 w 9114504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504" h="2743200">
                <a:moveTo>
                  <a:pt x="0" y="2743200"/>
                </a:moveTo>
                <a:lnTo>
                  <a:pt x="2920181" y="14748"/>
                </a:lnTo>
                <a:lnTo>
                  <a:pt x="6740013" y="0"/>
                </a:lnTo>
                <a:lnTo>
                  <a:pt x="9114504" y="2728451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" name="Рисунок 105" descr="мальчик лицо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60" y="0"/>
            <a:ext cx="4305300" cy="430530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714744" y="3500438"/>
            <a:ext cx="5000628" cy="3357562"/>
            <a:chOff x="3714744" y="3500438"/>
            <a:chExt cx="5000628" cy="3357562"/>
          </a:xfrm>
        </p:grpSpPr>
        <p:sp>
          <p:nvSpPr>
            <p:cNvPr id="108" name="Выноска-облако 107"/>
            <p:cNvSpPr/>
            <p:nvPr/>
          </p:nvSpPr>
          <p:spPr>
            <a:xfrm flipV="1">
              <a:off x="3714744" y="3500438"/>
              <a:ext cx="5000628" cy="3357562"/>
            </a:xfrm>
            <a:prstGeom prst="cloudCallou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5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5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000496" y="4286256"/>
              <a:ext cx="42862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Arial Black" pitchFamily="34" charset="0"/>
                </a:rPr>
                <a:t>Не буду садиться в лифт с незнакомыми людьми, если рядом нет знакомых взрослых!</a:t>
              </a:r>
              <a:endParaRPr lang="ru-RU" sz="2400" b="1" dirty="0">
                <a:latin typeface="Arial Black" pitchFamily="34" charset="0"/>
              </a:endParaRPr>
            </a:p>
          </p:txBody>
        </p:sp>
      </p:grpSp>
      <p:grpSp>
        <p:nvGrpSpPr>
          <p:cNvPr id="3" name="Группа 126"/>
          <p:cNvGrpSpPr/>
          <p:nvPr/>
        </p:nvGrpSpPr>
        <p:grpSpPr>
          <a:xfrm>
            <a:off x="486697" y="1651819"/>
            <a:ext cx="589935" cy="2330246"/>
            <a:chOff x="486697" y="1651819"/>
            <a:chExt cx="589935" cy="2330246"/>
          </a:xfrm>
        </p:grpSpPr>
        <p:sp>
          <p:nvSpPr>
            <p:cNvPr id="116" name="Полилиния 115"/>
            <p:cNvSpPr/>
            <p:nvPr/>
          </p:nvSpPr>
          <p:spPr>
            <a:xfrm>
              <a:off x="486697" y="1651819"/>
              <a:ext cx="589935" cy="2330246"/>
            </a:xfrm>
            <a:custGeom>
              <a:avLst/>
              <a:gdLst>
                <a:gd name="connsiteX0" fmla="*/ 0 w 589935"/>
                <a:gd name="connsiteY0" fmla="*/ 604684 h 2330246"/>
                <a:gd name="connsiteX1" fmla="*/ 14748 w 589935"/>
                <a:gd name="connsiteY1" fmla="*/ 2330246 h 2330246"/>
                <a:gd name="connsiteX2" fmla="*/ 589935 w 589935"/>
                <a:gd name="connsiteY2" fmla="*/ 1769807 h 2330246"/>
                <a:gd name="connsiteX3" fmla="*/ 575187 w 589935"/>
                <a:gd name="connsiteY3" fmla="*/ 0 h 2330246"/>
                <a:gd name="connsiteX4" fmla="*/ 0 w 589935"/>
                <a:gd name="connsiteY4" fmla="*/ 604684 h 233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935" h="2330246">
                  <a:moveTo>
                    <a:pt x="0" y="604684"/>
                  </a:moveTo>
                  <a:lnTo>
                    <a:pt x="14748" y="2330246"/>
                  </a:lnTo>
                  <a:lnTo>
                    <a:pt x="589935" y="1769807"/>
                  </a:lnTo>
                  <a:lnTo>
                    <a:pt x="575187" y="0"/>
                  </a:lnTo>
                  <a:lnTo>
                    <a:pt x="0" y="60468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575187" y="22122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785786" y="200024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571472" y="2500306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571472" y="278605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571472" y="3071810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71472" y="328612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122"/>
            <p:cNvSpPr/>
            <p:nvPr/>
          </p:nvSpPr>
          <p:spPr>
            <a:xfrm>
              <a:off x="785786" y="228599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785786" y="2643182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785786" y="2928934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785786" y="3143248"/>
              <a:ext cx="117987" cy="265471"/>
            </a:xfrm>
            <a:custGeom>
              <a:avLst/>
              <a:gdLst>
                <a:gd name="connsiteX0" fmla="*/ 14748 w 117987"/>
                <a:gd name="connsiteY0" fmla="*/ 117987 h 265471"/>
                <a:gd name="connsiteX1" fmla="*/ 117987 w 117987"/>
                <a:gd name="connsiteY1" fmla="*/ 0 h 265471"/>
                <a:gd name="connsiteX2" fmla="*/ 117987 w 117987"/>
                <a:gd name="connsiteY2" fmla="*/ 147484 h 265471"/>
                <a:gd name="connsiteX3" fmla="*/ 0 w 117987"/>
                <a:gd name="connsiteY3" fmla="*/ 265471 h 265471"/>
                <a:gd name="connsiteX4" fmla="*/ 14748 w 117987"/>
                <a:gd name="connsiteY4" fmla="*/ 117987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87" h="265471">
                  <a:moveTo>
                    <a:pt x="14748" y="117987"/>
                  </a:moveTo>
                  <a:lnTo>
                    <a:pt x="117987" y="0"/>
                  </a:lnTo>
                  <a:lnTo>
                    <a:pt x="117987" y="147484"/>
                  </a:lnTo>
                  <a:lnTo>
                    <a:pt x="0" y="265471"/>
                  </a:lnTo>
                  <a:lnTo>
                    <a:pt x="14748" y="11798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 109"/>
          <p:cNvSpPr/>
          <p:nvPr/>
        </p:nvSpPr>
        <p:spPr>
          <a:xfrm>
            <a:off x="-14748" y="-14748"/>
            <a:ext cx="2979174" cy="6931742"/>
          </a:xfrm>
          <a:custGeom>
            <a:avLst/>
            <a:gdLst>
              <a:gd name="connsiteX0" fmla="*/ 29496 w 2979174"/>
              <a:gd name="connsiteY0" fmla="*/ 6872748 h 6931742"/>
              <a:gd name="connsiteX1" fmla="*/ 2964425 w 2979174"/>
              <a:gd name="connsiteY1" fmla="*/ 4188542 h 6931742"/>
              <a:gd name="connsiteX2" fmla="*/ 2979174 w 2979174"/>
              <a:gd name="connsiteY2" fmla="*/ 0 h 6931742"/>
              <a:gd name="connsiteX3" fmla="*/ 0 w 2979174"/>
              <a:gd name="connsiteY3" fmla="*/ 0 h 6931742"/>
              <a:gd name="connsiteX4" fmla="*/ 14748 w 2979174"/>
              <a:gd name="connsiteY4" fmla="*/ 6931742 h 6931742"/>
              <a:gd name="connsiteX5" fmla="*/ 29496 w 2979174"/>
              <a:gd name="connsiteY5" fmla="*/ 6872748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6931742">
                <a:moveTo>
                  <a:pt x="29496" y="6872748"/>
                </a:moveTo>
                <a:lnTo>
                  <a:pt x="2964425" y="4188542"/>
                </a:lnTo>
                <a:cubicBezTo>
                  <a:pt x="2969341" y="2792361"/>
                  <a:pt x="2974258" y="1396181"/>
                  <a:pt x="2979174" y="0"/>
                </a:cubicBezTo>
                <a:lnTo>
                  <a:pt x="0" y="0"/>
                </a:lnTo>
                <a:lnTo>
                  <a:pt x="14748" y="6931742"/>
                </a:lnTo>
                <a:lnTo>
                  <a:pt x="29496" y="68727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934929" y="-29497"/>
            <a:ext cx="3805084" cy="4188542"/>
          </a:xfrm>
          <a:custGeom>
            <a:avLst/>
            <a:gdLst>
              <a:gd name="connsiteX0" fmla="*/ 0 w 3805084"/>
              <a:gd name="connsiteY0" fmla="*/ 4188542 h 4188542"/>
              <a:gd name="connsiteX1" fmla="*/ 3805084 w 3805084"/>
              <a:gd name="connsiteY1" fmla="*/ 4188542 h 4188542"/>
              <a:gd name="connsiteX2" fmla="*/ 3760839 w 3805084"/>
              <a:gd name="connsiteY2" fmla="*/ 14749 h 4188542"/>
              <a:gd name="connsiteX3" fmla="*/ 58994 w 3805084"/>
              <a:gd name="connsiteY3" fmla="*/ 0 h 4188542"/>
              <a:gd name="connsiteX4" fmla="*/ 14748 w 3805084"/>
              <a:gd name="connsiteY4" fmla="*/ 29497 h 4188542"/>
              <a:gd name="connsiteX5" fmla="*/ 14748 w 3805084"/>
              <a:gd name="connsiteY5" fmla="*/ 29497 h 418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4" h="4188542">
                <a:moveTo>
                  <a:pt x="0" y="4188542"/>
                </a:moveTo>
                <a:lnTo>
                  <a:pt x="3805084" y="4188542"/>
                </a:lnTo>
                <a:lnTo>
                  <a:pt x="3760839" y="14749"/>
                </a:lnTo>
                <a:lnTo>
                  <a:pt x="58994" y="0"/>
                </a:lnTo>
                <a:lnTo>
                  <a:pt x="14748" y="29497"/>
                </a:lnTo>
                <a:lnTo>
                  <a:pt x="14748" y="2949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>
            <a:off x="6695768" y="-14748"/>
            <a:ext cx="2448232" cy="6872748"/>
          </a:xfrm>
          <a:custGeom>
            <a:avLst/>
            <a:gdLst>
              <a:gd name="connsiteX0" fmla="*/ 0 w 2448232"/>
              <a:gd name="connsiteY0" fmla="*/ 0 h 6872748"/>
              <a:gd name="connsiteX1" fmla="*/ 58993 w 2448232"/>
              <a:gd name="connsiteY1" fmla="*/ 4173793 h 6872748"/>
              <a:gd name="connsiteX2" fmla="*/ 2433484 w 2448232"/>
              <a:gd name="connsiteY2" fmla="*/ 6872748 h 6872748"/>
              <a:gd name="connsiteX3" fmla="*/ 2448232 w 2448232"/>
              <a:gd name="connsiteY3" fmla="*/ 0 h 6872748"/>
              <a:gd name="connsiteX4" fmla="*/ 0 w 2448232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6872748">
                <a:moveTo>
                  <a:pt x="0" y="0"/>
                </a:moveTo>
                <a:lnTo>
                  <a:pt x="58993" y="4173793"/>
                </a:lnTo>
                <a:lnTo>
                  <a:pt x="2433484" y="6872748"/>
                </a:lnTo>
                <a:lnTo>
                  <a:pt x="244823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14748" y="4144297"/>
            <a:ext cx="9114504" cy="2743200"/>
          </a:xfrm>
          <a:custGeom>
            <a:avLst/>
            <a:gdLst>
              <a:gd name="connsiteX0" fmla="*/ 0 w 9114504"/>
              <a:gd name="connsiteY0" fmla="*/ 2743200 h 2743200"/>
              <a:gd name="connsiteX1" fmla="*/ 2920181 w 9114504"/>
              <a:gd name="connsiteY1" fmla="*/ 14748 h 2743200"/>
              <a:gd name="connsiteX2" fmla="*/ 6740013 w 9114504"/>
              <a:gd name="connsiteY2" fmla="*/ 0 h 2743200"/>
              <a:gd name="connsiteX3" fmla="*/ 9114504 w 9114504"/>
              <a:gd name="connsiteY3" fmla="*/ 2728451 h 2743200"/>
              <a:gd name="connsiteX4" fmla="*/ 0 w 9114504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504" h="2743200">
                <a:moveTo>
                  <a:pt x="0" y="2743200"/>
                </a:moveTo>
                <a:lnTo>
                  <a:pt x="2920181" y="14748"/>
                </a:lnTo>
                <a:lnTo>
                  <a:pt x="6740013" y="0"/>
                </a:lnTo>
                <a:lnTo>
                  <a:pt x="9114504" y="2728451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86182" y="285728"/>
            <a:ext cx="1500198" cy="1285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4465637" y="46352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4465637" y="1392223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503714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396557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4751389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965703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4179885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3965571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4965703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4751389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4037009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179885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трелка вверх 40"/>
          <p:cNvSpPr/>
          <p:nvPr/>
        </p:nvSpPr>
        <p:spPr>
          <a:xfrm rot="10800000">
            <a:off x="4429124" y="1000108"/>
            <a:ext cx="214314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>
            <a:off x="4429124" y="357166"/>
            <a:ext cx="21431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429124" y="85723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5357818" y="3714752"/>
            <a:ext cx="214314" cy="7858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5715008" y="3214686"/>
            <a:ext cx="214314" cy="10001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4925961" y="3170903"/>
            <a:ext cx="2477729" cy="530942"/>
          </a:xfrm>
          <a:custGeom>
            <a:avLst/>
            <a:gdLst>
              <a:gd name="connsiteX0" fmla="*/ 0 w 2477729"/>
              <a:gd name="connsiteY0" fmla="*/ 516194 h 530942"/>
              <a:gd name="connsiteX1" fmla="*/ 1769807 w 2477729"/>
              <a:gd name="connsiteY1" fmla="*/ 530942 h 530942"/>
              <a:gd name="connsiteX2" fmla="*/ 2477729 w 2477729"/>
              <a:gd name="connsiteY2" fmla="*/ 14749 h 530942"/>
              <a:gd name="connsiteX3" fmla="*/ 737420 w 2477729"/>
              <a:gd name="connsiteY3" fmla="*/ 0 h 530942"/>
              <a:gd name="connsiteX4" fmla="*/ 0 w 2477729"/>
              <a:gd name="connsiteY4" fmla="*/ 516194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7729" h="530942">
                <a:moveTo>
                  <a:pt x="0" y="516194"/>
                </a:moveTo>
                <a:lnTo>
                  <a:pt x="1769807" y="530942"/>
                </a:lnTo>
                <a:lnTo>
                  <a:pt x="2477729" y="14749"/>
                </a:lnTo>
                <a:lnTo>
                  <a:pt x="737420" y="0"/>
                </a:lnTo>
                <a:lnTo>
                  <a:pt x="0" y="516194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6143636" y="1785926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6143636" y="421481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7143768" y="507207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7143768" y="542926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7143768" y="578645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6143636" y="4143380"/>
            <a:ext cx="1477296" cy="710381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7143768" y="471488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6143636" y="278605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 rot="10616769">
            <a:off x="6517950" y="2609163"/>
            <a:ext cx="1422924" cy="680779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6143636" y="2357430"/>
            <a:ext cx="1295554" cy="4286280"/>
          </a:xfrm>
          <a:custGeom>
            <a:avLst/>
            <a:gdLst>
              <a:gd name="connsiteX0" fmla="*/ 29497 w 1224116"/>
              <a:gd name="connsiteY0" fmla="*/ 0 h 3805084"/>
              <a:gd name="connsiteX1" fmla="*/ 1194619 w 1224116"/>
              <a:gd name="connsiteY1" fmla="*/ 1578077 h 3805084"/>
              <a:gd name="connsiteX2" fmla="*/ 1224116 w 1224116"/>
              <a:gd name="connsiteY2" fmla="*/ 3805084 h 3805084"/>
              <a:gd name="connsiteX3" fmla="*/ 1091381 w 1224116"/>
              <a:gd name="connsiteY3" fmla="*/ 3628103 h 3805084"/>
              <a:gd name="connsiteX4" fmla="*/ 1076632 w 1224116"/>
              <a:gd name="connsiteY4" fmla="*/ 2050026 h 3805084"/>
              <a:gd name="connsiteX5" fmla="*/ 929148 w 1224116"/>
              <a:gd name="connsiteY5" fmla="*/ 1828800 h 3805084"/>
              <a:gd name="connsiteX6" fmla="*/ 958645 w 1224116"/>
              <a:gd name="connsiteY6" fmla="*/ 3421626 h 3805084"/>
              <a:gd name="connsiteX7" fmla="*/ 855406 w 1224116"/>
              <a:gd name="connsiteY7" fmla="*/ 3200400 h 3805084"/>
              <a:gd name="connsiteX8" fmla="*/ 825910 w 1224116"/>
              <a:gd name="connsiteY8" fmla="*/ 1696064 h 3805084"/>
              <a:gd name="connsiteX9" fmla="*/ 0 w 1224116"/>
              <a:gd name="connsiteY9" fmla="*/ 486697 h 3805084"/>
              <a:gd name="connsiteX10" fmla="*/ 29497 w 1224116"/>
              <a:gd name="connsiteY10" fmla="*/ 0 h 38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116" h="3805084">
                <a:moveTo>
                  <a:pt x="29497" y="0"/>
                </a:moveTo>
                <a:lnTo>
                  <a:pt x="1194619" y="1578077"/>
                </a:lnTo>
                <a:lnTo>
                  <a:pt x="1224116" y="3805084"/>
                </a:lnTo>
                <a:lnTo>
                  <a:pt x="1091381" y="3628103"/>
                </a:lnTo>
                <a:lnTo>
                  <a:pt x="1076632" y="2050026"/>
                </a:lnTo>
                <a:lnTo>
                  <a:pt x="929148" y="1828800"/>
                </a:lnTo>
                <a:lnTo>
                  <a:pt x="958645" y="3421626"/>
                </a:lnTo>
                <a:lnTo>
                  <a:pt x="855406" y="3200400"/>
                </a:lnTo>
                <a:lnTo>
                  <a:pt x="825910" y="1696064"/>
                </a:lnTo>
                <a:lnTo>
                  <a:pt x="0" y="486697"/>
                </a:lnTo>
                <a:lnTo>
                  <a:pt x="29497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7344696" y="3000372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457200" y="1622323"/>
            <a:ext cx="1740310" cy="3185651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714348" y="2000240"/>
            <a:ext cx="1247756" cy="2286016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71472" y="4429132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785786" y="4286256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000100" y="4143380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071802" y="5572140"/>
            <a:ext cx="714380" cy="7143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3917716"/>
            <a:ext cx="1785950" cy="2940284"/>
          </a:xfrm>
          <a:prstGeom prst="rect">
            <a:avLst/>
          </a:prstGeom>
        </p:spPr>
      </p:pic>
      <p:sp>
        <p:nvSpPr>
          <p:cNvPr id="43" name="TextBox 42">
            <a:hlinkClick r:id="rId7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0.01441 -0.11828 L 0.05972 -0.0625 L 0.09357 -0.228 L 0.13229 -0.1699 L 0.16927 -0.49259 L 0.18871 -0.16342 L 0.221 -0.26898 L 0.221 -0.04305 L 0.26927 -0.19143 L 0.27257 0.03218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C 0.04983 -0.08357 0.09966 -0.1669 0.16129 -0.15903 C 0.22292 -0.15116 0.29618 -0.05208 0.36945 0.04722 " pathEditMode="relative" ptsTypes="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 109"/>
          <p:cNvSpPr/>
          <p:nvPr/>
        </p:nvSpPr>
        <p:spPr>
          <a:xfrm>
            <a:off x="-14748" y="-14748"/>
            <a:ext cx="2979174" cy="6931742"/>
          </a:xfrm>
          <a:custGeom>
            <a:avLst/>
            <a:gdLst>
              <a:gd name="connsiteX0" fmla="*/ 29496 w 2979174"/>
              <a:gd name="connsiteY0" fmla="*/ 6872748 h 6931742"/>
              <a:gd name="connsiteX1" fmla="*/ 2964425 w 2979174"/>
              <a:gd name="connsiteY1" fmla="*/ 4188542 h 6931742"/>
              <a:gd name="connsiteX2" fmla="*/ 2979174 w 2979174"/>
              <a:gd name="connsiteY2" fmla="*/ 0 h 6931742"/>
              <a:gd name="connsiteX3" fmla="*/ 0 w 2979174"/>
              <a:gd name="connsiteY3" fmla="*/ 0 h 6931742"/>
              <a:gd name="connsiteX4" fmla="*/ 14748 w 2979174"/>
              <a:gd name="connsiteY4" fmla="*/ 6931742 h 6931742"/>
              <a:gd name="connsiteX5" fmla="*/ 29496 w 2979174"/>
              <a:gd name="connsiteY5" fmla="*/ 6872748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6931742">
                <a:moveTo>
                  <a:pt x="29496" y="6872748"/>
                </a:moveTo>
                <a:lnTo>
                  <a:pt x="2964425" y="4188542"/>
                </a:lnTo>
                <a:cubicBezTo>
                  <a:pt x="2969341" y="2792361"/>
                  <a:pt x="2974258" y="1396181"/>
                  <a:pt x="2979174" y="0"/>
                </a:cubicBezTo>
                <a:lnTo>
                  <a:pt x="0" y="0"/>
                </a:lnTo>
                <a:lnTo>
                  <a:pt x="14748" y="6931742"/>
                </a:lnTo>
                <a:lnTo>
                  <a:pt x="29496" y="68727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934929" y="-29497"/>
            <a:ext cx="3805084" cy="4188542"/>
          </a:xfrm>
          <a:custGeom>
            <a:avLst/>
            <a:gdLst>
              <a:gd name="connsiteX0" fmla="*/ 0 w 3805084"/>
              <a:gd name="connsiteY0" fmla="*/ 4188542 h 4188542"/>
              <a:gd name="connsiteX1" fmla="*/ 3805084 w 3805084"/>
              <a:gd name="connsiteY1" fmla="*/ 4188542 h 4188542"/>
              <a:gd name="connsiteX2" fmla="*/ 3760839 w 3805084"/>
              <a:gd name="connsiteY2" fmla="*/ 14749 h 4188542"/>
              <a:gd name="connsiteX3" fmla="*/ 58994 w 3805084"/>
              <a:gd name="connsiteY3" fmla="*/ 0 h 4188542"/>
              <a:gd name="connsiteX4" fmla="*/ 14748 w 3805084"/>
              <a:gd name="connsiteY4" fmla="*/ 29497 h 4188542"/>
              <a:gd name="connsiteX5" fmla="*/ 14748 w 3805084"/>
              <a:gd name="connsiteY5" fmla="*/ 29497 h 418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4" h="4188542">
                <a:moveTo>
                  <a:pt x="0" y="4188542"/>
                </a:moveTo>
                <a:lnTo>
                  <a:pt x="3805084" y="4188542"/>
                </a:lnTo>
                <a:lnTo>
                  <a:pt x="3760839" y="14749"/>
                </a:lnTo>
                <a:lnTo>
                  <a:pt x="58994" y="0"/>
                </a:lnTo>
                <a:lnTo>
                  <a:pt x="14748" y="29497"/>
                </a:lnTo>
                <a:lnTo>
                  <a:pt x="14748" y="2949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>
            <a:off x="6695768" y="-14748"/>
            <a:ext cx="2448232" cy="6872748"/>
          </a:xfrm>
          <a:custGeom>
            <a:avLst/>
            <a:gdLst>
              <a:gd name="connsiteX0" fmla="*/ 0 w 2448232"/>
              <a:gd name="connsiteY0" fmla="*/ 0 h 6872748"/>
              <a:gd name="connsiteX1" fmla="*/ 58993 w 2448232"/>
              <a:gd name="connsiteY1" fmla="*/ 4173793 h 6872748"/>
              <a:gd name="connsiteX2" fmla="*/ 2433484 w 2448232"/>
              <a:gd name="connsiteY2" fmla="*/ 6872748 h 6872748"/>
              <a:gd name="connsiteX3" fmla="*/ 2448232 w 2448232"/>
              <a:gd name="connsiteY3" fmla="*/ 0 h 6872748"/>
              <a:gd name="connsiteX4" fmla="*/ 0 w 2448232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6872748">
                <a:moveTo>
                  <a:pt x="0" y="0"/>
                </a:moveTo>
                <a:lnTo>
                  <a:pt x="58993" y="4173793"/>
                </a:lnTo>
                <a:lnTo>
                  <a:pt x="2433484" y="6872748"/>
                </a:lnTo>
                <a:lnTo>
                  <a:pt x="244823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14748" y="4144297"/>
            <a:ext cx="9114504" cy="2743200"/>
          </a:xfrm>
          <a:custGeom>
            <a:avLst/>
            <a:gdLst>
              <a:gd name="connsiteX0" fmla="*/ 0 w 9114504"/>
              <a:gd name="connsiteY0" fmla="*/ 2743200 h 2743200"/>
              <a:gd name="connsiteX1" fmla="*/ 2920181 w 9114504"/>
              <a:gd name="connsiteY1" fmla="*/ 14748 h 2743200"/>
              <a:gd name="connsiteX2" fmla="*/ 6740013 w 9114504"/>
              <a:gd name="connsiteY2" fmla="*/ 0 h 2743200"/>
              <a:gd name="connsiteX3" fmla="*/ 9114504 w 9114504"/>
              <a:gd name="connsiteY3" fmla="*/ 2728451 h 2743200"/>
              <a:gd name="connsiteX4" fmla="*/ 0 w 9114504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504" h="2743200">
                <a:moveTo>
                  <a:pt x="0" y="2743200"/>
                </a:moveTo>
                <a:lnTo>
                  <a:pt x="2920181" y="14748"/>
                </a:lnTo>
                <a:lnTo>
                  <a:pt x="6740013" y="0"/>
                </a:lnTo>
                <a:lnTo>
                  <a:pt x="9114504" y="2728451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86182" y="285728"/>
            <a:ext cx="1500198" cy="1285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4465637" y="46352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4465637" y="1392223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503714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396557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4751389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965703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4179885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3965571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4965703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4751389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4037009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179885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трелка вверх 40"/>
          <p:cNvSpPr/>
          <p:nvPr/>
        </p:nvSpPr>
        <p:spPr>
          <a:xfrm rot="16200000">
            <a:off x="4143372" y="785794"/>
            <a:ext cx="214314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>
            <a:off x="4429124" y="357166"/>
            <a:ext cx="21431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5357818" y="3714752"/>
            <a:ext cx="214314" cy="7858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5715008" y="3214686"/>
            <a:ext cx="214314" cy="10001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4925961" y="3170903"/>
            <a:ext cx="2477729" cy="530942"/>
          </a:xfrm>
          <a:custGeom>
            <a:avLst/>
            <a:gdLst>
              <a:gd name="connsiteX0" fmla="*/ 0 w 2477729"/>
              <a:gd name="connsiteY0" fmla="*/ 516194 h 530942"/>
              <a:gd name="connsiteX1" fmla="*/ 1769807 w 2477729"/>
              <a:gd name="connsiteY1" fmla="*/ 530942 h 530942"/>
              <a:gd name="connsiteX2" fmla="*/ 2477729 w 2477729"/>
              <a:gd name="connsiteY2" fmla="*/ 14749 h 530942"/>
              <a:gd name="connsiteX3" fmla="*/ 737420 w 2477729"/>
              <a:gd name="connsiteY3" fmla="*/ 0 h 530942"/>
              <a:gd name="connsiteX4" fmla="*/ 0 w 2477729"/>
              <a:gd name="connsiteY4" fmla="*/ 516194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7729" h="530942">
                <a:moveTo>
                  <a:pt x="0" y="516194"/>
                </a:moveTo>
                <a:lnTo>
                  <a:pt x="1769807" y="530942"/>
                </a:lnTo>
                <a:lnTo>
                  <a:pt x="2477729" y="14749"/>
                </a:lnTo>
                <a:lnTo>
                  <a:pt x="737420" y="0"/>
                </a:lnTo>
                <a:lnTo>
                  <a:pt x="0" y="516194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6143636" y="1785926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6143636" y="421481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7143768" y="507207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7143768" y="542926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7143768" y="578645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6143636" y="4143380"/>
            <a:ext cx="1477296" cy="710381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7143768" y="471488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6143636" y="278605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 rot="10616769">
            <a:off x="6517950" y="2609163"/>
            <a:ext cx="1422924" cy="680779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6143636" y="2357430"/>
            <a:ext cx="1295554" cy="4286280"/>
          </a:xfrm>
          <a:custGeom>
            <a:avLst/>
            <a:gdLst>
              <a:gd name="connsiteX0" fmla="*/ 29497 w 1224116"/>
              <a:gd name="connsiteY0" fmla="*/ 0 h 3805084"/>
              <a:gd name="connsiteX1" fmla="*/ 1194619 w 1224116"/>
              <a:gd name="connsiteY1" fmla="*/ 1578077 h 3805084"/>
              <a:gd name="connsiteX2" fmla="*/ 1224116 w 1224116"/>
              <a:gd name="connsiteY2" fmla="*/ 3805084 h 3805084"/>
              <a:gd name="connsiteX3" fmla="*/ 1091381 w 1224116"/>
              <a:gd name="connsiteY3" fmla="*/ 3628103 h 3805084"/>
              <a:gd name="connsiteX4" fmla="*/ 1076632 w 1224116"/>
              <a:gd name="connsiteY4" fmla="*/ 2050026 h 3805084"/>
              <a:gd name="connsiteX5" fmla="*/ 929148 w 1224116"/>
              <a:gd name="connsiteY5" fmla="*/ 1828800 h 3805084"/>
              <a:gd name="connsiteX6" fmla="*/ 958645 w 1224116"/>
              <a:gd name="connsiteY6" fmla="*/ 3421626 h 3805084"/>
              <a:gd name="connsiteX7" fmla="*/ 855406 w 1224116"/>
              <a:gd name="connsiteY7" fmla="*/ 3200400 h 3805084"/>
              <a:gd name="connsiteX8" fmla="*/ 825910 w 1224116"/>
              <a:gd name="connsiteY8" fmla="*/ 1696064 h 3805084"/>
              <a:gd name="connsiteX9" fmla="*/ 0 w 1224116"/>
              <a:gd name="connsiteY9" fmla="*/ 486697 h 3805084"/>
              <a:gd name="connsiteX10" fmla="*/ 29497 w 1224116"/>
              <a:gd name="connsiteY10" fmla="*/ 0 h 38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116" h="3805084">
                <a:moveTo>
                  <a:pt x="29497" y="0"/>
                </a:moveTo>
                <a:lnTo>
                  <a:pt x="1194619" y="1578077"/>
                </a:lnTo>
                <a:lnTo>
                  <a:pt x="1224116" y="3805084"/>
                </a:lnTo>
                <a:lnTo>
                  <a:pt x="1091381" y="3628103"/>
                </a:lnTo>
                <a:lnTo>
                  <a:pt x="1076632" y="2050026"/>
                </a:lnTo>
                <a:lnTo>
                  <a:pt x="929148" y="1828800"/>
                </a:lnTo>
                <a:lnTo>
                  <a:pt x="958645" y="3421626"/>
                </a:lnTo>
                <a:lnTo>
                  <a:pt x="855406" y="3200400"/>
                </a:lnTo>
                <a:lnTo>
                  <a:pt x="825910" y="1696064"/>
                </a:lnTo>
                <a:lnTo>
                  <a:pt x="0" y="486697"/>
                </a:lnTo>
                <a:lnTo>
                  <a:pt x="29497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7344696" y="3000372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457200" y="1622323"/>
            <a:ext cx="1740310" cy="3185651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714348" y="2000240"/>
            <a:ext cx="1247756" cy="2286016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71472" y="4429132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785786" y="4286256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000100" y="4143380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715008" y="5429264"/>
            <a:ext cx="714380" cy="7143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80" y="3917716"/>
            <a:ext cx="1785950" cy="2940284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4429124" y="85723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hlinkClick r:id="rId7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4045 -0.21088 L -0.08559 -0.10973 L -0.11302 -0.30116 L -0.1533 -0.15278 L -0.24843 -0.49468 L -0.23385 -0.07315 L -0.32257 -0.21088 L -0.41614 -0.00648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C -0.03437 -0.04445 -0.06857 -0.08889 -0.121 -0.09468 C -0.17344 -0.10047 -0.26649 -0.05394 -0.31458 -0.03449 C -0.36267 -0.01505 -0.38628 0.00324 -0.40972 0.02152 " pathEditMode="relative" ptsTypes="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 109"/>
          <p:cNvSpPr/>
          <p:nvPr/>
        </p:nvSpPr>
        <p:spPr>
          <a:xfrm>
            <a:off x="-14748" y="-14748"/>
            <a:ext cx="2979174" cy="6931742"/>
          </a:xfrm>
          <a:custGeom>
            <a:avLst/>
            <a:gdLst>
              <a:gd name="connsiteX0" fmla="*/ 29496 w 2979174"/>
              <a:gd name="connsiteY0" fmla="*/ 6872748 h 6931742"/>
              <a:gd name="connsiteX1" fmla="*/ 2964425 w 2979174"/>
              <a:gd name="connsiteY1" fmla="*/ 4188542 h 6931742"/>
              <a:gd name="connsiteX2" fmla="*/ 2979174 w 2979174"/>
              <a:gd name="connsiteY2" fmla="*/ 0 h 6931742"/>
              <a:gd name="connsiteX3" fmla="*/ 0 w 2979174"/>
              <a:gd name="connsiteY3" fmla="*/ 0 h 6931742"/>
              <a:gd name="connsiteX4" fmla="*/ 14748 w 2979174"/>
              <a:gd name="connsiteY4" fmla="*/ 6931742 h 6931742"/>
              <a:gd name="connsiteX5" fmla="*/ 29496 w 2979174"/>
              <a:gd name="connsiteY5" fmla="*/ 6872748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6931742">
                <a:moveTo>
                  <a:pt x="29496" y="6872748"/>
                </a:moveTo>
                <a:lnTo>
                  <a:pt x="2964425" y="4188542"/>
                </a:lnTo>
                <a:cubicBezTo>
                  <a:pt x="2969341" y="2792361"/>
                  <a:pt x="2974258" y="1396181"/>
                  <a:pt x="2979174" y="0"/>
                </a:cubicBezTo>
                <a:lnTo>
                  <a:pt x="0" y="0"/>
                </a:lnTo>
                <a:lnTo>
                  <a:pt x="14748" y="6931742"/>
                </a:lnTo>
                <a:lnTo>
                  <a:pt x="29496" y="68727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934929" y="-29497"/>
            <a:ext cx="3805084" cy="4188542"/>
          </a:xfrm>
          <a:custGeom>
            <a:avLst/>
            <a:gdLst>
              <a:gd name="connsiteX0" fmla="*/ 0 w 3805084"/>
              <a:gd name="connsiteY0" fmla="*/ 4188542 h 4188542"/>
              <a:gd name="connsiteX1" fmla="*/ 3805084 w 3805084"/>
              <a:gd name="connsiteY1" fmla="*/ 4188542 h 4188542"/>
              <a:gd name="connsiteX2" fmla="*/ 3760839 w 3805084"/>
              <a:gd name="connsiteY2" fmla="*/ 14749 h 4188542"/>
              <a:gd name="connsiteX3" fmla="*/ 58994 w 3805084"/>
              <a:gd name="connsiteY3" fmla="*/ 0 h 4188542"/>
              <a:gd name="connsiteX4" fmla="*/ 14748 w 3805084"/>
              <a:gd name="connsiteY4" fmla="*/ 29497 h 4188542"/>
              <a:gd name="connsiteX5" fmla="*/ 14748 w 3805084"/>
              <a:gd name="connsiteY5" fmla="*/ 29497 h 418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4" h="4188542">
                <a:moveTo>
                  <a:pt x="0" y="4188542"/>
                </a:moveTo>
                <a:lnTo>
                  <a:pt x="3805084" y="4188542"/>
                </a:lnTo>
                <a:lnTo>
                  <a:pt x="3760839" y="14749"/>
                </a:lnTo>
                <a:lnTo>
                  <a:pt x="58994" y="0"/>
                </a:lnTo>
                <a:lnTo>
                  <a:pt x="14748" y="29497"/>
                </a:lnTo>
                <a:lnTo>
                  <a:pt x="14748" y="2949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>
            <a:off x="6695768" y="-14748"/>
            <a:ext cx="2448232" cy="6872748"/>
          </a:xfrm>
          <a:custGeom>
            <a:avLst/>
            <a:gdLst>
              <a:gd name="connsiteX0" fmla="*/ 0 w 2448232"/>
              <a:gd name="connsiteY0" fmla="*/ 0 h 6872748"/>
              <a:gd name="connsiteX1" fmla="*/ 58993 w 2448232"/>
              <a:gd name="connsiteY1" fmla="*/ 4173793 h 6872748"/>
              <a:gd name="connsiteX2" fmla="*/ 2433484 w 2448232"/>
              <a:gd name="connsiteY2" fmla="*/ 6872748 h 6872748"/>
              <a:gd name="connsiteX3" fmla="*/ 2448232 w 2448232"/>
              <a:gd name="connsiteY3" fmla="*/ 0 h 6872748"/>
              <a:gd name="connsiteX4" fmla="*/ 0 w 2448232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6872748">
                <a:moveTo>
                  <a:pt x="0" y="0"/>
                </a:moveTo>
                <a:lnTo>
                  <a:pt x="58993" y="4173793"/>
                </a:lnTo>
                <a:lnTo>
                  <a:pt x="2433484" y="6872748"/>
                </a:lnTo>
                <a:lnTo>
                  <a:pt x="244823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14748" y="4144297"/>
            <a:ext cx="9114504" cy="2743200"/>
          </a:xfrm>
          <a:custGeom>
            <a:avLst/>
            <a:gdLst>
              <a:gd name="connsiteX0" fmla="*/ 0 w 9114504"/>
              <a:gd name="connsiteY0" fmla="*/ 2743200 h 2743200"/>
              <a:gd name="connsiteX1" fmla="*/ 2920181 w 9114504"/>
              <a:gd name="connsiteY1" fmla="*/ 14748 h 2743200"/>
              <a:gd name="connsiteX2" fmla="*/ 6740013 w 9114504"/>
              <a:gd name="connsiteY2" fmla="*/ 0 h 2743200"/>
              <a:gd name="connsiteX3" fmla="*/ 9114504 w 9114504"/>
              <a:gd name="connsiteY3" fmla="*/ 2728451 h 2743200"/>
              <a:gd name="connsiteX4" fmla="*/ 0 w 9114504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504" h="2743200">
                <a:moveTo>
                  <a:pt x="0" y="2743200"/>
                </a:moveTo>
                <a:lnTo>
                  <a:pt x="2920181" y="14748"/>
                </a:lnTo>
                <a:lnTo>
                  <a:pt x="6740013" y="0"/>
                </a:lnTo>
                <a:lnTo>
                  <a:pt x="9114504" y="2728451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86182" y="285728"/>
            <a:ext cx="1500198" cy="1285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4465637" y="46352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4465637" y="1392223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503714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396557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4751389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965703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4179885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3965571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4965703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4751389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4037009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179885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трелка вверх 40"/>
          <p:cNvSpPr/>
          <p:nvPr/>
        </p:nvSpPr>
        <p:spPr>
          <a:xfrm>
            <a:off x="4429124" y="642918"/>
            <a:ext cx="214314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>
            <a:off x="4429124" y="357166"/>
            <a:ext cx="21431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5357818" y="3714752"/>
            <a:ext cx="214314" cy="7858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5715008" y="3214686"/>
            <a:ext cx="214314" cy="10001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4925961" y="3170903"/>
            <a:ext cx="2477729" cy="530942"/>
          </a:xfrm>
          <a:custGeom>
            <a:avLst/>
            <a:gdLst>
              <a:gd name="connsiteX0" fmla="*/ 0 w 2477729"/>
              <a:gd name="connsiteY0" fmla="*/ 516194 h 530942"/>
              <a:gd name="connsiteX1" fmla="*/ 1769807 w 2477729"/>
              <a:gd name="connsiteY1" fmla="*/ 530942 h 530942"/>
              <a:gd name="connsiteX2" fmla="*/ 2477729 w 2477729"/>
              <a:gd name="connsiteY2" fmla="*/ 14749 h 530942"/>
              <a:gd name="connsiteX3" fmla="*/ 737420 w 2477729"/>
              <a:gd name="connsiteY3" fmla="*/ 0 h 530942"/>
              <a:gd name="connsiteX4" fmla="*/ 0 w 2477729"/>
              <a:gd name="connsiteY4" fmla="*/ 516194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7729" h="530942">
                <a:moveTo>
                  <a:pt x="0" y="516194"/>
                </a:moveTo>
                <a:lnTo>
                  <a:pt x="1769807" y="530942"/>
                </a:lnTo>
                <a:lnTo>
                  <a:pt x="2477729" y="14749"/>
                </a:lnTo>
                <a:lnTo>
                  <a:pt x="737420" y="0"/>
                </a:lnTo>
                <a:lnTo>
                  <a:pt x="0" y="516194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6143636" y="1785926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6143636" y="421481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7143768" y="507207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7143768" y="542926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7143768" y="578645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6143636" y="4143380"/>
            <a:ext cx="1477296" cy="710381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7143768" y="471488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6143636" y="278605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 rot="10616769">
            <a:off x="6517950" y="2609163"/>
            <a:ext cx="1422924" cy="680779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6143636" y="2357430"/>
            <a:ext cx="1295554" cy="4286280"/>
          </a:xfrm>
          <a:custGeom>
            <a:avLst/>
            <a:gdLst>
              <a:gd name="connsiteX0" fmla="*/ 29497 w 1224116"/>
              <a:gd name="connsiteY0" fmla="*/ 0 h 3805084"/>
              <a:gd name="connsiteX1" fmla="*/ 1194619 w 1224116"/>
              <a:gd name="connsiteY1" fmla="*/ 1578077 h 3805084"/>
              <a:gd name="connsiteX2" fmla="*/ 1224116 w 1224116"/>
              <a:gd name="connsiteY2" fmla="*/ 3805084 h 3805084"/>
              <a:gd name="connsiteX3" fmla="*/ 1091381 w 1224116"/>
              <a:gd name="connsiteY3" fmla="*/ 3628103 h 3805084"/>
              <a:gd name="connsiteX4" fmla="*/ 1076632 w 1224116"/>
              <a:gd name="connsiteY4" fmla="*/ 2050026 h 3805084"/>
              <a:gd name="connsiteX5" fmla="*/ 929148 w 1224116"/>
              <a:gd name="connsiteY5" fmla="*/ 1828800 h 3805084"/>
              <a:gd name="connsiteX6" fmla="*/ 958645 w 1224116"/>
              <a:gd name="connsiteY6" fmla="*/ 3421626 h 3805084"/>
              <a:gd name="connsiteX7" fmla="*/ 855406 w 1224116"/>
              <a:gd name="connsiteY7" fmla="*/ 3200400 h 3805084"/>
              <a:gd name="connsiteX8" fmla="*/ 825910 w 1224116"/>
              <a:gd name="connsiteY8" fmla="*/ 1696064 h 3805084"/>
              <a:gd name="connsiteX9" fmla="*/ 0 w 1224116"/>
              <a:gd name="connsiteY9" fmla="*/ 486697 h 3805084"/>
              <a:gd name="connsiteX10" fmla="*/ 29497 w 1224116"/>
              <a:gd name="connsiteY10" fmla="*/ 0 h 38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116" h="3805084">
                <a:moveTo>
                  <a:pt x="29497" y="0"/>
                </a:moveTo>
                <a:lnTo>
                  <a:pt x="1194619" y="1578077"/>
                </a:lnTo>
                <a:lnTo>
                  <a:pt x="1224116" y="3805084"/>
                </a:lnTo>
                <a:lnTo>
                  <a:pt x="1091381" y="3628103"/>
                </a:lnTo>
                <a:lnTo>
                  <a:pt x="1076632" y="2050026"/>
                </a:lnTo>
                <a:lnTo>
                  <a:pt x="929148" y="1828800"/>
                </a:lnTo>
                <a:lnTo>
                  <a:pt x="958645" y="3421626"/>
                </a:lnTo>
                <a:lnTo>
                  <a:pt x="855406" y="3200400"/>
                </a:lnTo>
                <a:lnTo>
                  <a:pt x="825910" y="1696064"/>
                </a:lnTo>
                <a:lnTo>
                  <a:pt x="0" y="486697"/>
                </a:lnTo>
                <a:lnTo>
                  <a:pt x="29497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7344696" y="3000372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457200" y="1622323"/>
            <a:ext cx="1740310" cy="3185651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714348" y="2000240"/>
            <a:ext cx="1247756" cy="2286016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71472" y="4429132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785786" y="4286256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000100" y="4143380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071802" y="5572140"/>
            <a:ext cx="714380" cy="7143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918" y="3917716"/>
            <a:ext cx="1785950" cy="2940284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4429124" y="85723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hlinkClick r:id="rId7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14815E-6 C 0.01527 -0.01504 0.03073 -0.03009 0.06458 -0.03009 C 0.09843 -0.03009 0.16823 -0.01134 0.20312 8.14815E-6 C 0.23802 0.01135 0.25052 0.03681 0.27413 0.03866 C 0.29774 0.04051 0.33038 0.01274 0.34513 0.01088 C 0.35989 0.00903 0.36128 0.01852 0.36284 0.02801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0" y="0"/>
            <a:ext cx="2143108" cy="2214578"/>
            <a:chOff x="3357554" y="2571744"/>
            <a:chExt cx="3071802" cy="2214578"/>
          </a:xfrm>
        </p:grpSpPr>
        <p:sp>
          <p:nvSpPr>
            <p:cNvPr id="41" name="Полилиния 4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143108" y="0"/>
            <a:ext cx="1133484" cy="2152664"/>
            <a:chOff x="1071538" y="285728"/>
            <a:chExt cx="1500198" cy="278608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блако 2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лако 2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блако 2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олилиния 4"/>
          <p:cNvSpPr/>
          <p:nvPr/>
        </p:nvSpPr>
        <p:spPr>
          <a:xfrm>
            <a:off x="2288309" y="500042"/>
            <a:ext cx="6922655" cy="2845830"/>
          </a:xfrm>
          <a:custGeom>
            <a:avLst/>
            <a:gdLst>
              <a:gd name="connsiteX0" fmla="*/ 122382 w 6922655"/>
              <a:gd name="connsiteY0" fmla="*/ 1237672 h 2339108"/>
              <a:gd name="connsiteX1" fmla="*/ 925946 w 6922655"/>
              <a:gd name="connsiteY1" fmla="*/ 572654 h 2339108"/>
              <a:gd name="connsiteX2" fmla="*/ 2491509 w 6922655"/>
              <a:gd name="connsiteY2" fmla="*/ 60036 h 2339108"/>
              <a:gd name="connsiteX3" fmla="*/ 4694382 w 6922655"/>
              <a:gd name="connsiteY3" fmla="*/ 212436 h 2339108"/>
              <a:gd name="connsiteX4" fmla="*/ 6259946 w 6922655"/>
              <a:gd name="connsiteY4" fmla="*/ 115454 h 2339108"/>
              <a:gd name="connsiteX5" fmla="*/ 6869546 w 6922655"/>
              <a:gd name="connsiteY5" fmla="*/ 808181 h 2339108"/>
              <a:gd name="connsiteX6" fmla="*/ 6578600 w 6922655"/>
              <a:gd name="connsiteY6" fmla="*/ 1653309 h 2339108"/>
              <a:gd name="connsiteX7" fmla="*/ 5165436 w 6922655"/>
              <a:gd name="connsiteY7" fmla="*/ 2276763 h 2339108"/>
              <a:gd name="connsiteX8" fmla="*/ 3447473 w 6922655"/>
              <a:gd name="connsiteY8" fmla="*/ 2027381 h 2339108"/>
              <a:gd name="connsiteX9" fmla="*/ 1106055 w 6922655"/>
              <a:gd name="connsiteY9" fmla="*/ 2082800 h 2339108"/>
              <a:gd name="connsiteX10" fmla="*/ 191655 w 6922655"/>
              <a:gd name="connsiteY10" fmla="*/ 1597891 h 2339108"/>
              <a:gd name="connsiteX11" fmla="*/ 122382 w 6922655"/>
              <a:gd name="connsiteY11" fmla="*/ 1237672 h 233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22655" h="2339108">
                <a:moveTo>
                  <a:pt x="122382" y="1237672"/>
                </a:moveTo>
                <a:cubicBezTo>
                  <a:pt x="244764" y="1066799"/>
                  <a:pt x="531092" y="768927"/>
                  <a:pt x="925946" y="572654"/>
                </a:cubicBezTo>
                <a:cubicBezTo>
                  <a:pt x="1320800" y="376381"/>
                  <a:pt x="1863436" y="120072"/>
                  <a:pt x="2491509" y="60036"/>
                </a:cubicBezTo>
                <a:cubicBezTo>
                  <a:pt x="3119582" y="0"/>
                  <a:pt x="4066309" y="203200"/>
                  <a:pt x="4694382" y="212436"/>
                </a:cubicBezTo>
                <a:cubicBezTo>
                  <a:pt x="5322455" y="221672"/>
                  <a:pt x="5897419" y="16163"/>
                  <a:pt x="6259946" y="115454"/>
                </a:cubicBezTo>
                <a:cubicBezTo>
                  <a:pt x="6622473" y="214745"/>
                  <a:pt x="6816437" y="551872"/>
                  <a:pt x="6869546" y="808181"/>
                </a:cubicBezTo>
                <a:cubicBezTo>
                  <a:pt x="6922655" y="1064490"/>
                  <a:pt x="6862618" y="1408545"/>
                  <a:pt x="6578600" y="1653309"/>
                </a:cubicBezTo>
                <a:cubicBezTo>
                  <a:pt x="6294582" y="1898073"/>
                  <a:pt x="5687290" y="2214418"/>
                  <a:pt x="5165436" y="2276763"/>
                </a:cubicBezTo>
                <a:cubicBezTo>
                  <a:pt x="4643582" y="2339108"/>
                  <a:pt x="4124036" y="2059708"/>
                  <a:pt x="3447473" y="2027381"/>
                </a:cubicBezTo>
                <a:cubicBezTo>
                  <a:pt x="2770910" y="1995054"/>
                  <a:pt x="1648691" y="2154382"/>
                  <a:pt x="1106055" y="2082800"/>
                </a:cubicBezTo>
                <a:cubicBezTo>
                  <a:pt x="563419" y="2011218"/>
                  <a:pt x="350982" y="1745673"/>
                  <a:pt x="191655" y="1597891"/>
                </a:cubicBezTo>
                <a:cubicBezTo>
                  <a:pt x="32328" y="1450109"/>
                  <a:pt x="0" y="1408545"/>
                  <a:pt x="122382" y="123767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071538" y="285728"/>
            <a:ext cx="1500198" cy="2786082"/>
            <a:chOff x="1071538" y="285728"/>
            <a:chExt cx="1500198" cy="278608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лако 9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лако 10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блако 11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 flipH="1">
            <a:off x="-214346" y="1357298"/>
            <a:ext cx="2143108" cy="2214578"/>
            <a:chOff x="3357554" y="2571744"/>
            <a:chExt cx="3071802" cy="2214578"/>
          </a:xfrm>
        </p:grpSpPr>
        <p:sp>
          <p:nvSpPr>
            <p:cNvPr id="46" name="Полилиния 45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0" y="2786058"/>
            <a:ext cx="3071802" cy="2214578"/>
            <a:chOff x="3357554" y="2571744"/>
            <a:chExt cx="3071802" cy="2214578"/>
          </a:xfrm>
        </p:grpSpPr>
        <p:sp>
          <p:nvSpPr>
            <p:cNvPr id="38" name="Полилиния 37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0" y="2643182"/>
            <a:ext cx="1500198" cy="2786082"/>
            <a:chOff x="1071538" y="285728"/>
            <a:chExt cx="1500198" cy="2786082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блако 3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блако 3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блако 3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Полилиния 55"/>
          <p:cNvSpPr/>
          <p:nvPr/>
        </p:nvSpPr>
        <p:spPr>
          <a:xfrm>
            <a:off x="180109" y="5153891"/>
            <a:ext cx="1149927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3214678" y="0"/>
            <a:ext cx="1062046" cy="919122"/>
            <a:chOff x="1071538" y="285728"/>
            <a:chExt cx="1500198" cy="2786082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блако 60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блако 61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62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олилиния 63"/>
          <p:cNvSpPr/>
          <p:nvPr/>
        </p:nvSpPr>
        <p:spPr>
          <a:xfrm>
            <a:off x="3357554" y="714356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олилиния 82"/>
          <p:cNvSpPr/>
          <p:nvPr/>
        </p:nvSpPr>
        <p:spPr>
          <a:xfrm>
            <a:off x="2071255" y="477982"/>
            <a:ext cx="7250545" cy="1743363"/>
          </a:xfrm>
          <a:custGeom>
            <a:avLst/>
            <a:gdLst>
              <a:gd name="connsiteX0" fmla="*/ 7072745 w 7250545"/>
              <a:gd name="connsiteY0" fmla="*/ 1073727 h 1743363"/>
              <a:gd name="connsiteX1" fmla="*/ 6089072 w 7250545"/>
              <a:gd name="connsiteY1" fmla="*/ 1641763 h 1743363"/>
              <a:gd name="connsiteX2" fmla="*/ 4537363 w 7250545"/>
              <a:gd name="connsiteY2" fmla="*/ 1683327 h 1743363"/>
              <a:gd name="connsiteX3" fmla="*/ 4094018 w 7250545"/>
              <a:gd name="connsiteY3" fmla="*/ 1655618 h 1743363"/>
              <a:gd name="connsiteX4" fmla="*/ 2944090 w 7250545"/>
              <a:gd name="connsiteY4" fmla="*/ 1503218 h 1743363"/>
              <a:gd name="connsiteX5" fmla="*/ 574963 w 7250545"/>
              <a:gd name="connsiteY5" fmla="*/ 1503218 h 1743363"/>
              <a:gd name="connsiteX6" fmla="*/ 103909 w 7250545"/>
              <a:gd name="connsiteY6" fmla="*/ 1378527 h 1743363"/>
              <a:gd name="connsiteX7" fmla="*/ 1198418 w 7250545"/>
              <a:gd name="connsiteY7" fmla="*/ 644236 h 1743363"/>
              <a:gd name="connsiteX8" fmla="*/ 2556163 w 7250545"/>
              <a:gd name="connsiteY8" fmla="*/ 76200 h 1743363"/>
              <a:gd name="connsiteX9" fmla="*/ 4578927 w 7250545"/>
              <a:gd name="connsiteY9" fmla="*/ 187036 h 1743363"/>
              <a:gd name="connsiteX10" fmla="*/ 6089072 w 7250545"/>
              <a:gd name="connsiteY10" fmla="*/ 90054 h 1743363"/>
              <a:gd name="connsiteX11" fmla="*/ 7086600 w 7250545"/>
              <a:gd name="connsiteY11" fmla="*/ 630382 h 1743363"/>
              <a:gd name="connsiteX12" fmla="*/ 7072745 w 7250545"/>
              <a:gd name="connsiteY12" fmla="*/ 1073727 h 174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50545" h="1743363">
                <a:moveTo>
                  <a:pt x="7072745" y="1073727"/>
                </a:moveTo>
                <a:cubicBezTo>
                  <a:pt x="6906491" y="1242290"/>
                  <a:pt x="6511636" y="1540163"/>
                  <a:pt x="6089072" y="1641763"/>
                </a:cubicBezTo>
                <a:cubicBezTo>
                  <a:pt x="5666508" y="1743363"/>
                  <a:pt x="4869872" y="1681018"/>
                  <a:pt x="4537363" y="1683327"/>
                </a:cubicBezTo>
                <a:cubicBezTo>
                  <a:pt x="4204854" y="1685636"/>
                  <a:pt x="4359563" y="1685636"/>
                  <a:pt x="4094018" y="1655618"/>
                </a:cubicBezTo>
                <a:cubicBezTo>
                  <a:pt x="3828473" y="1625600"/>
                  <a:pt x="3530599" y="1528618"/>
                  <a:pt x="2944090" y="1503218"/>
                </a:cubicBezTo>
                <a:cubicBezTo>
                  <a:pt x="2357581" y="1477818"/>
                  <a:pt x="1048326" y="1524000"/>
                  <a:pt x="574963" y="1503218"/>
                </a:cubicBezTo>
                <a:cubicBezTo>
                  <a:pt x="101600" y="1482436"/>
                  <a:pt x="0" y="1521691"/>
                  <a:pt x="103909" y="1378527"/>
                </a:cubicBezTo>
                <a:cubicBezTo>
                  <a:pt x="207818" y="1235363"/>
                  <a:pt x="789709" y="861290"/>
                  <a:pt x="1198418" y="644236"/>
                </a:cubicBezTo>
                <a:cubicBezTo>
                  <a:pt x="1607127" y="427182"/>
                  <a:pt x="1992745" y="152400"/>
                  <a:pt x="2556163" y="76200"/>
                </a:cubicBezTo>
                <a:cubicBezTo>
                  <a:pt x="3119581" y="0"/>
                  <a:pt x="3990109" y="184727"/>
                  <a:pt x="4578927" y="187036"/>
                </a:cubicBezTo>
                <a:cubicBezTo>
                  <a:pt x="5167745" y="189345"/>
                  <a:pt x="5671126" y="16163"/>
                  <a:pt x="6089072" y="90054"/>
                </a:cubicBezTo>
                <a:cubicBezTo>
                  <a:pt x="6507018" y="163945"/>
                  <a:pt x="6922655" y="466437"/>
                  <a:pt x="7086600" y="630382"/>
                </a:cubicBezTo>
                <a:cubicBezTo>
                  <a:pt x="7250545" y="794327"/>
                  <a:pt x="7238999" y="905164"/>
                  <a:pt x="7072745" y="1073727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7643802" y="1428736"/>
            <a:ext cx="1500198" cy="2786082"/>
            <a:chOff x="1071538" y="285728"/>
            <a:chExt cx="1500198" cy="278608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блако 2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блако 2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лако 2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 flipH="1">
            <a:off x="1714480" y="1142984"/>
            <a:ext cx="1571604" cy="2786082"/>
            <a:chOff x="1071538" y="285728"/>
            <a:chExt cx="1500198" cy="278608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блако 1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лако 1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блако 1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Полилиния 64"/>
          <p:cNvSpPr/>
          <p:nvPr/>
        </p:nvSpPr>
        <p:spPr>
          <a:xfrm flipH="1">
            <a:off x="3786182" y="571480"/>
            <a:ext cx="571504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олилиния 65"/>
          <p:cNvSpPr/>
          <p:nvPr/>
        </p:nvSpPr>
        <p:spPr>
          <a:xfrm>
            <a:off x="3143240" y="857232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 56"/>
          <p:cNvSpPr/>
          <p:nvPr/>
        </p:nvSpPr>
        <p:spPr>
          <a:xfrm flipH="1">
            <a:off x="2071670" y="3500438"/>
            <a:ext cx="993213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2428860" y="2643182"/>
            <a:ext cx="1643074" cy="1643074"/>
            <a:chOff x="3143240" y="1857364"/>
            <a:chExt cx="1643074" cy="1643074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3929058" y="2500306"/>
              <a:ext cx="142876" cy="10001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143240" y="1857364"/>
              <a:ext cx="1643074" cy="7143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КУПАТЬСЯ</a:t>
              </a:r>
            </a:p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ЗАПРЕЩЕНО!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00892" y="3643314"/>
            <a:ext cx="2143108" cy="2214578"/>
            <a:chOff x="3357554" y="2571744"/>
            <a:chExt cx="3071802" cy="2214578"/>
          </a:xfrm>
        </p:grpSpPr>
        <p:sp>
          <p:nvSpPr>
            <p:cNvPr id="51" name="Полилиния 5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5" name="Рисунок 84" descr="1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857628"/>
            <a:ext cx="2366964" cy="2366964"/>
          </a:xfrm>
          <a:prstGeom prst="rect">
            <a:avLst/>
          </a:prstGeom>
        </p:spPr>
      </p:pic>
      <p:pic>
        <p:nvPicPr>
          <p:cNvPr id="86" name="Рисунок 85" descr="11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714752"/>
            <a:ext cx="2581278" cy="2581278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214282" y="3500438"/>
            <a:ext cx="3857620" cy="3214710"/>
            <a:chOff x="3357554" y="2571744"/>
            <a:chExt cx="3071802" cy="2214578"/>
          </a:xfrm>
        </p:grpSpPr>
        <p:sp>
          <p:nvSpPr>
            <p:cNvPr id="79" name="Полилиния 78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0" name="TextBox 69">
            <a:hlinkClick r:id="rId4" action="ppaction://hlinksldjump"/>
          </p:cNvPr>
          <p:cNvSpPr txBox="1"/>
          <p:nvPr/>
        </p:nvSpPr>
        <p:spPr>
          <a:xfrm>
            <a:off x="4500562" y="6488668"/>
            <a:ext cx="24134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на водоёмах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 109"/>
          <p:cNvSpPr/>
          <p:nvPr/>
        </p:nvSpPr>
        <p:spPr>
          <a:xfrm>
            <a:off x="-14748" y="-14748"/>
            <a:ext cx="2979174" cy="6931742"/>
          </a:xfrm>
          <a:custGeom>
            <a:avLst/>
            <a:gdLst>
              <a:gd name="connsiteX0" fmla="*/ 29496 w 2979174"/>
              <a:gd name="connsiteY0" fmla="*/ 6872748 h 6931742"/>
              <a:gd name="connsiteX1" fmla="*/ 2964425 w 2979174"/>
              <a:gd name="connsiteY1" fmla="*/ 4188542 h 6931742"/>
              <a:gd name="connsiteX2" fmla="*/ 2979174 w 2979174"/>
              <a:gd name="connsiteY2" fmla="*/ 0 h 6931742"/>
              <a:gd name="connsiteX3" fmla="*/ 0 w 2979174"/>
              <a:gd name="connsiteY3" fmla="*/ 0 h 6931742"/>
              <a:gd name="connsiteX4" fmla="*/ 14748 w 2979174"/>
              <a:gd name="connsiteY4" fmla="*/ 6931742 h 6931742"/>
              <a:gd name="connsiteX5" fmla="*/ 29496 w 2979174"/>
              <a:gd name="connsiteY5" fmla="*/ 6872748 h 693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9174" h="6931742">
                <a:moveTo>
                  <a:pt x="29496" y="6872748"/>
                </a:moveTo>
                <a:lnTo>
                  <a:pt x="2964425" y="4188542"/>
                </a:lnTo>
                <a:cubicBezTo>
                  <a:pt x="2969341" y="2792361"/>
                  <a:pt x="2974258" y="1396181"/>
                  <a:pt x="2979174" y="0"/>
                </a:cubicBezTo>
                <a:lnTo>
                  <a:pt x="0" y="0"/>
                </a:lnTo>
                <a:lnTo>
                  <a:pt x="14748" y="6931742"/>
                </a:lnTo>
                <a:lnTo>
                  <a:pt x="29496" y="68727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934929" y="-29497"/>
            <a:ext cx="3805084" cy="4188542"/>
          </a:xfrm>
          <a:custGeom>
            <a:avLst/>
            <a:gdLst>
              <a:gd name="connsiteX0" fmla="*/ 0 w 3805084"/>
              <a:gd name="connsiteY0" fmla="*/ 4188542 h 4188542"/>
              <a:gd name="connsiteX1" fmla="*/ 3805084 w 3805084"/>
              <a:gd name="connsiteY1" fmla="*/ 4188542 h 4188542"/>
              <a:gd name="connsiteX2" fmla="*/ 3760839 w 3805084"/>
              <a:gd name="connsiteY2" fmla="*/ 14749 h 4188542"/>
              <a:gd name="connsiteX3" fmla="*/ 58994 w 3805084"/>
              <a:gd name="connsiteY3" fmla="*/ 0 h 4188542"/>
              <a:gd name="connsiteX4" fmla="*/ 14748 w 3805084"/>
              <a:gd name="connsiteY4" fmla="*/ 29497 h 4188542"/>
              <a:gd name="connsiteX5" fmla="*/ 14748 w 3805084"/>
              <a:gd name="connsiteY5" fmla="*/ 29497 h 418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5084" h="4188542">
                <a:moveTo>
                  <a:pt x="0" y="4188542"/>
                </a:moveTo>
                <a:lnTo>
                  <a:pt x="3805084" y="4188542"/>
                </a:lnTo>
                <a:lnTo>
                  <a:pt x="3760839" y="14749"/>
                </a:lnTo>
                <a:lnTo>
                  <a:pt x="58994" y="0"/>
                </a:lnTo>
                <a:lnTo>
                  <a:pt x="14748" y="29497"/>
                </a:lnTo>
                <a:lnTo>
                  <a:pt x="14748" y="2949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>
            <a:off x="6695768" y="-14748"/>
            <a:ext cx="2448232" cy="6872748"/>
          </a:xfrm>
          <a:custGeom>
            <a:avLst/>
            <a:gdLst>
              <a:gd name="connsiteX0" fmla="*/ 0 w 2448232"/>
              <a:gd name="connsiteY0" fmla="*/ 0 h 6872748"/>
              <a:gd name="connsiteX1" fmla="*/ 58993 w 2448232"/>
              <a:gd name="connsiteY1" fmla="*/ 4173793 h 6872748"/>
              <a:gd name="connsiteX2" fmla="*/ 2433484 w 2448232"/>
              <a:gd name="connsiteY2" fmla="*/ 6872748 h 6872748"/>
              <a:gd name="connsiteX3" fmla="*/ 2448232 w 2448232"/>
              <a:gd name="connsiteY3" fmla="*/ 0 h 6872748"/>
              <a:gd name="connsiteX4" fmla="*/ 0 w 2448232"/>
              <a:gd name="connsiteY4" fmla="*/ 0 h 68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6872748">
                <a:moveTo>
                  <a:pt x="0" y="0"/>
                </a:moveTo>
                <a:lnTo>
                  <a:pt x="58993" y="4173793"/>
                </a:lnTo>
                <a:lnTo>
                  <a:pt x="2433484" y="6872748"/>
                </a:lnTo>
                <a:lnTo>
                  <a:pt x="244823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14748" y="4144297"/>
            <a:ext cx="9114504" cy="2743200"/>
          </a:xfrm>
          <a:custGeom>
            <a:avLst/>
            <a:gdLst>
              <a:gd name="connsiteX0" fmla="*/ 0 w 9114504"/>
              <a:gd name="connsiteY0" fmla="*/ 2743200 h 2743200"/>
              <a:gd name="connsiteX1" fmla="*/ 2920181 w 9114504"/>
              <a:gd name="connsiteY1" fmla="*/ 14748 h 2743200"/>
              <a:gd name="connsiteX2" fmla="*/ 6740013 w 9114504"/>
              <a:gd name="connsiteY2" fmla="*/ 0 h 2743200"/>
              <a:gd name="connsiteX3" fmla="*/ 9114504 w 9114504"/>
              <a:gd name="connsiteY3" fmla="*/ 2728451 h 2743200"/>
              <a:gd name="connsiteX4" fmla="*/ 0 w 9114504"/>
              <a:gd name="connsiteY4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4504" h="2743200">
                <a:moveTo>
                  <a:pt x="0" y="2743200"/>
                </a:moveTo>
                <a:lnTo>
                  <a:pt x="2920181" y="14748"/>
                </a:lnTo>
                <a:lnTo>
                  <a:pt x="6740013" y="0"/>
                </a:lnTo>
                <a:lnTo>
                  <a:pt x="9114504" y="2728451"/>
                </a:lnTo>
                <a:lnTo>
                  <a:pt x="0" y="27432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786182" y="285728"/>
            <a:ext cx="1500198" cy="1285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4465637" y="46352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4465637" y="1392223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503714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3965571" y="96359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4751389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965703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4179885" y="534967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3965571" y="749281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4965703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4751389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4037009" y="1177909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4179885" y="1320785"/>
            <a:ext cx="7143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трелка вверх 40"/>
          <p:cNvSpPr/>
          <p:nvPr/>
        </p:nvSpPr>
        <p:spPr>
          <a:xfrm>
            <a:off x="4429124" y="642918"/>
            <a:ext cx="214314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>
            <a:off x="4429124" y="357166"/>
            <a:ext cx="214314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5357818" y="3714752"/>
            <a:ext cx="214314" cy="7858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5715008" y="3214686"/>
            <a:ext cx="214314" cy="10001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4925961" y="3170903"/>
            <a:ext cx="2477729" cy="530942"/>
          </a:xfrm>
          <a:custGeom>
            <a:avLst/>
            <a:gdLst>
              <a:gd name="connsiteX0" fmla="*/ 0 w 2477729"/>
              <a:gd name="connsiteY0" fmla="*/ 516194 h 530942"/>
              <a:gd name="connsiteX1" fmla="*/ 1769807 w 2477729"/>
              <a:gd name="connsiteY1" fmla="*/ 530942 h 530942"/>
              <a:gd name="connsiteX2" fmla="*/ 2477729 w 2477729"/>
              <a:gd name="connsiteY2" fmla="*/ 14749 h 530942"/>
              <a:gd name="connsiteX3" fmla="*/ 737420 w 2477729"/>
              <a:gd name="connsiteY3" fmla="*/ 0 h 530942"/>
              <a:gd name="connsiteX4" fmla="*/ 0 w 2477729"/>
              <a:gd name="connsiteY4" fmla="*/ 516194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7729" h="530942">
                <a:moveTo>
                  <a:pt x="0" y="516194"/>
                </a:moveTo>
                <a:lnTo>
                  <a:pt x="1769807" y="530942"/>
                </a:lnTo>
                <a:lnTo>
                  <a:pt x="2477729" y="14749"/>
                </a:lnTo>
                <a:lnTo>
                  <a:pt x="737420" y="0"/>
                </a:lnTo>
                <a:lnTo>
                  <a:pt x="0" y="516194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6143636" y="1785926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6143636" y="421481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7143768" y="507207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7143768" y="542926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>
            <a:off x="7143768" y="578645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6143636" y="4143380"/>
            <a:ext cx="1477296" cy="710381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7143768" y="4714884"/>
            <a:ext cx="162232" cy="324464"/>
          </a:xfrm>
          <a:custGeom>
            <a:avLst/>
            <a:gdLst>
              <a:gd name="connsiteX0" fmla="*/ 0 w 162232"/>
              <a:gd name="connsiteY0" fmla="*/ 0 h 324464"/>
              <a:gd name="connsiteX1" fmla="*/ 0 w 162232"/>
              <a:gd name="connsiteY1" fmla="*/ 88490 h 324464"/>
              <a:gd name="connsiteX2" fmla="*/ 162232 w 162232"/>
              <a:gd name="connsiteY2" fmla="*/ 324464 h 324464"/>
              <a:gd name="connsiteX3" fmla="*/ 162232 w 162232"/>
              <a:gd name="connsiteY3" fmla="*/ 206477 h 324464"/>
              <a:gd name="connsiteX4" fmla="*/ 0 w 162232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32" h="324464">
                <a:moveTo>
                  <a:pt x="0" y="0"/>
                </a:moveTo>
                <a:lnTo>
                  <a:pt x="0" y="88490"/>
                </a:lnTo>
                <a:lnTo>
                  <a:pt x="162232" y="324464"/>
                </a:lnTo>
                <a:lnTo>
                  <a:pt x="162232" y="206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6143636" y="2786058"/>
            <a:ext cx="2757948" cy="1710812"/>
          </a:xfrm>
          <a:custGeom>
            <a:avLst/>
            <a:gdLst>
              <a:gd name="connsiteX0" fmla="*/ 1150374 w 2757948"/>
              <a:gd name="connsiteY0" fmla="*/ 1710812 h 1710812"/>
              <a:gd name="connsiteX1" fmla="*/ 103239 w 2757948"/>
              <a:gd name="connsiteY1" fmla="*/ 132735 h 1710812"/>
              <a:gd name="connsiteX2" fmla="*/ 0 w 2757948"/>
              <a:gd name="connsiteY2" fmla="*/ 0 h 1710812"/>
              <a:gd name="connsiteX3" fmla="*/ 1504335 w 2757948"/>
              <a:gd name="connsiteY3" fmla="*/ 14748 h 1710812"/>
              <a:gd name="connsiteX4" fmla="*/ 2757948 w 2757948"/>
              <a:gd name="connsiteY4" fmla="*/ 1666567 h 1710812"/>
              <a:gd name="connsiteX5" fmla="*/ 1150374 w 2757948"/>
              <a:gd name="connsiteY5" fmla="*/ 1710812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7948" h="1710812">
                <a:moveTo>
                  <a:pt x="1150374" y="1710812"/>
                </a:moveTo>
                <a:lnTo>
                  <a:pt x="103239" y="132735"/>
                </a:lnTo>
                <a:lnTo>
                  <a:pt x="0" y="0"/>
                </a:lnTo>
                <a:lnTo>
                  <a:pt x="1504335" y="14748"/>
                </a:lnTo>
                <a:lnTo>
                  <a:pt x="2757948" y="1666567"/>
                </a:lnTo>
                <a:lnTo>
                  <a:pt x="1150374" y="171081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 rot="10616769">
            <a:off x="6517950" y="2609163"/>
            <a:ext cx="1422924" cy="680779"/>
          </a:xfrm>
          <a:custGeom>
            <a:avLst/>
            <a:gdLst>
              <a:gd name="connsiteX0" fmla="*/ 604683 w 1477296"/>
              <a:gd name="connsiteY0" fmla="*/ 599768 h 710381"/>
              <a:gd name="connsiteX1" fmla="*/ 353961 w 1477296"/>
              <a:gd name="connsiteY1" fmla="*/ 585019 h 710381"/>
              <a:gd name="connsiteX2" fmla="*/ 14748 w 1477296"/>
              <a:gd name="connsiteY2" fmla="*/ 98323 h 710381"/>
              <a:gd name="connsiteX3" fmla="*/ 265470 w 1477296"/>
              <a:gd name="connsiteY3" fmla="*/ 9832 h 710381"/>
              <a:gd name="connsiteX4" fmla="*/ 752167 w 1477296"/>
              <a:gd name="connsiteY4" fmla="*/ 39329 h 710381"/>
              <a:gd name="connsiteX5" fmla="*/ 1135625 w 1477296"/>
              <a:gd name="connsiteY5" fmla="*/ 127819 h 710381"/>
              <a:gd name="connsiteX6" fmla="*/ 1460090 w 1477296"/>
              <a:gd name="connsiteY6" fmla="*/ 614516 h 710381"/>
              <a:gd name="connsiteX7" fmla="*/ 1032387 w 1477296"/>
              <a:gd name="connsiteY7" fmla="*/ 703007 h 710381"/>
              <a:gd name="connsiteX8" fmla="*/ 722670 w 1477296"/>
              <a:gd name="connsiteY8" fmla="*/ 644013 h 710381"/>
              <a:gd name="connsiteX9" fmla="*/ 560438 w 1477296"/>
              <a:gd name="connsiteY9" fmla="*/ 629265 h 710381"/>
              <a:gd name="connsiteX10" fmla="*/ 516193 w 1477296"/>
              <a:gd name="connsiteY10" fmla="*/ 629265 h 7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7296" h="710381">
                <a:moveTo>
                  <a:pt x="604683" y="599768"/>
                </a:moveTo>
                <a:cubicBezTo>
                  <a:pt x="528483" y="634180"/>
                  <a:pt x="452284" y="668593"/>
                  <a:pt x="353961" y="585019"/>
                </a:cubicBezTo>
                <a:cubicBezTo>
                  <a:pt x="255638" y="501445"/>
                  <a:pt x="29496" y="194187"/>
                  <a:pt x="14748" y="98323"/>
                </a:cubicBezTo>
                <a:cubicBezTo>
                  <a:pt x="0" y="2459"/>
                  <a:pt x="142567" y="19664"/>
                  <a:pt x="265470" y="9832"/>
                </a:cubicBezTo>
                <a:cubicBezTo>
                  <a:pt x="388373" y="0"/>
                  <a:pt x="607141" y="19665"/>
                  <a:pt x="752167" y="39329"/>
                </a:cubicBezTo>
                <a:cubicBezTo>
                  <a:pt x="897193" y="58993"/>
                  <a:pt x="1017638" y="31955"/>
                  <a:pt x="1135625" y="127819"/>
                </a:cubicBezTo>
                <a:cubicBezTo>
                  <a:pt x="1253612" y="223683"/>
                  <a:pt x="1477296" y="518651"/>
                  <a:pt x="1460090" y="614516"/>
                </a:cubicBezTo>
                <a:cubicBezTo>
                  <a:pt x="1442884" y="710381"/>
                  <a:pt x="1155290" y="698091"/>
                  <a:pt x="1032387" y="703007"/>
                </a:cubicBezTo>
                <a:cubicBezTo>
                  <a:pt x="909484" y="707923"/>
                  <a:pt x="801328" y="656303"/>
                  <a:pt x="722670" y="644013"/>
                </a:cubicBezTo>
                <a:cubicBezTo>
                  <a:pt x="644012" y="631723"/>
                  <a:pt x="594851" y="631723"/>
                  <a:pt x="560438" y="629265"/>
                </a:cubicBezTo>
                <a:cubicBezTo>
                  <a:pt x="526025" y="626807"/>
                  <a:pt x="521109" y="628036"/>
                  <a:pt x="516193" y="629265"/>
                </a:cubicBezTo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6143636" y="2357430"/>
            <a:ext cx="1295554" cy="4286280"/>
          </a:xfrm>
          <a:custGeom>
            <a:avLst/>
            <a:gdLst>
              <a:gd name="connsiteX0" fmla="*/ 29497 w 1224116"/>
              <a:gd name="connsiteY0" fmla="*/ 0 h 3805084"/>
              <a:gd name="connsiteX1" fmla="*/ 1194619 w 1224116"/>
              <a:gd name="connsiteY1" fmla="*/ 1578077 h 3805084"/>
              <a:gd name="connsiteX2" fmla="*/ 1224116 w 1224116"/>
              <a:gd name="connsiteY2" fmla="*/ 3805084 h 3805084"/>
              <a:gd name="connsiteX3" fmla="*/ 1091381 w 1224116"/>
              <a:gd name="connsiteY3" fmla="*/ 3628103 h 3805084"/>
              <a:gd name="connsiteX4" fmla="*/ 1076632 w 1224116"/>
              <a:gd name="connsiteY4" fmla="*/ 2050026 h 3805084"/>
              <a:gd name="connsiteX5" fmla="*/ 929148 w 1224116"/>
              <a:gd name="connsiteY5" fmla="*/ 1828800 h 3805084"/>
              <a:gd name="connsiteX6" fmla="*/ 958645 w 1224116"/>
              <a:gd name="connsiteY6" fmla="*/ 3421626 h 3805084"/>
              <a:gd name="connsiteX7" fmla="*/ 855406 w 1224116"/>
              <a:gd name="connsiteY7" fmla="*/ 3200400 h 3805084"/>
              <a:gd name="connsiteX8" fmla="*/ 825910 w 1224116"/>
              <a:gd name="connsiteY8" fmla="*/ 1696064 h 3805084"/>
              <a:gd name="connsiteX9" fmla="*/ 0 w 1224116"/>
              <a:gd name="connsiteY9" fmla="*/ 486697 h 3805084"/>
              <a:gd name="connsiteX10" fmla="*/ 29497 w 1224116"/>
              <a:gd name="connsiteY10" fmla="*/ 0 h 38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116" h="3805084">
                <a:moveTo>
                  <a:pt x="29497" y="0"/>
                </a:moveTo>
                <a:lnTo>
                  <a:pt x="1194619" y="1578077"/>
                </a:lnTo>
                <a:lnTo>
                  <a:pt x="1224116" y="3805084"/>
                </a:lnTo>
                <a:lnTo>
                  <a:pt x="1091381" y="3628103"/>
                </a:lnTo>
                <a:lnTo>
                  <a:pt x="1076632" y="2050026"/>
                </a:lnTo>
                <a:lnTo>
                  <a:pt x="929148" y="1828800"/>
                </a:lnTo>
                <a:lnTo>
                  <a:pt x="958645" y="3421626"/>
                </a:lnTo>
                <a:lnTo>
                  <a:pt x="855406" y="3200400"/>
                </a:lnTo>
                <a:lnTo>
                  <a:pt x="825910" y="1696064"/>
                </a:lnTo>
                <a:lnTo>
                  <a:pt x="0" y="486697"/>
                </a:lnTo>
                <a:lnTo>
                  <a:pt x="29497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7344696" y="3000372"/>
            <a:ext cx="1799304" cy="3657600"/>
          </a:xfrm>
          <a:custGeom>
            <a:avLst/>
            <a:gdLst>
              <a:gd name="connsiteX0" fmla="*/ 29497 w 1799304"/>
              <a:gd name="connsiteY0" fmla="*/ 3480619 h 3657600"/>
              <a:gd name="connsiteX1" fmla="*/ 0 w 1799304"/>
              <a:gd name="connsiteY1" fmla="*/ 0 h 3657600"/>
              <a:gd name="connsiteX2" fmla="*/ 1799304 w 1799304"/>
              <a:gd name="connsiteY2" fmla="*/ 0 h 3657600"/>
              <a:gd name="connsiteX3" fmla="*/ 1799304 w 1799304"/>
              <a:gd name="connsiteY3" fmla="*/ 3657600 h 3657600"/>
              <a:gd name="connsiteX4" fmla="*/ 1460091 w 1799304"/>
              <a:gd name="connsiteY4" fmla="*/ 3642851 h 3657600"/>
              <a:gd name="connsiteX5" fmla="*/ 1430594 w 1799304"/>
              <a:gd name="connsiteY5" fmla="*/ 3436374 h 3657600"/>
              <a:gd name="connsiteX6" fmla="*/ 412955 w 1799304"/>
              <a:gd name="connsiteY6" fmla="*/ 3451122 h 3657600"/>
              <a:gd name="connsiteX7" fmla="*/ 398207 w 1799304"/>
              <a:gd name="connsiteY7" fmla="*/ 3583858 h 3657600"/>
              <a:gd name="connsiteX8" fmla="*/ 29497 w 1799304"/>
              <a:gd name="connsiteY8" fmla="*/ 3583858 h 3657600"/>
              <a:gd name="connsiteX9" fmla="*/ 29497 w 1799304"/>
              <a:gd name="connsiteY9" fmla="*/ 3480619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9304" h="3657600">
                <a:moveTo>
                  <a:pt x="29497" y="3480619"/>
                </a:moveTo>
                <a:lnTo>
                  <a:pt x="0" y="0"/>
                </a:lnTo>
                <a:lnTo>
                  <a:pt x="1799304" y="0"/>
                </a:lnTo>
                <a:lnTo>
                  <a:pt x="1799304" y="3657600"/>
                </a:lnTo>
                <a:lnTo>
                  <a:pt x="1460091" y="3642851"/>
                </a:lnTo>
                <a:lnTo>
                  <a:pt x="1430594" y="3436374"/>
                </a:lnTo>
                <a:lnTo>
                  <a:pt x="412955" y="3451122"/>
                </a:lnTo>
                <a:lnTo>
                  <a:pt x="398207" y="3583858"/>
                </a:lnTo>
                <a:lnTo>
                  <a:pt x="29497" y="3583858"/>
                </a:lnTo>
                <a:lnTo>
                  <a:pt x="29497" y="3480619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457200" y="1622323"/>
            <a:ext cx="1740310" cy="3185651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714348" y="2000240"/>
            <a:ext cx="1247756" cy="2286016"/>
          </a:xfrm>
          <a:custGeom>
            <a:avLst/>
            <a:gdLst>
              <a:gd name="connsiteX0" fmla="*/ 58994 w 1740310"/>
              <a:gd name="connsiteY0" fmla="*/ 1238864 h 3185651"/>
              <a:gd name="connsiteX1" fmla="*/ 1681316 w 1740310"/>
              <a:gd name="connsiteY1" fmla="*/ 0 h 3185651"/>
              <a:gd name="connsiteX2" fmla="*/ 1740310 w 1740310"/>
              <a:gd name="connsiteY2" fmla="*/ 1622322 h 3185651"/>
              <a:gd name="connsiteX3" fmla="*/ 0 w 1740310"/>
              <a:gd name="connsiteY3" fmla="*/ 3185651 h 3185651"/>
              <a:gd name="connsiteX4" fmla="*/ 58994 w 1740310"/>
              <a:gd name="connsiteY4" fmla="*/ 1238864 h 31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310" h="3185651">
                <a:moveTo>
                  <a:pt x="58994" y="1238864"/>
                </a:moveTo>
                <a:lnTo>
                  <a:pt x="1681316" y="0"/>
                </a:lnTo>
                <a:lnTo>
                  <a:pt x="1740310" y="1622322"/>
                </a:lnTo>
                <a:lnTo>
                  <a:pt x="0" y="3185651"/>
                </a:lnTo>
                <a:lnTo>
                  <a:pt x="58994" y="12388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71472" y="4429132"/>
            <a:ext cx="71438" cy="71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785786" y="4286256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000100" y="4143380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4429124" y="85723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 descr="мальчик лицо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3356"/>
            <a:ext cx="2714644" cy="2714644"/>
          </a:xfrm>
          <a:prstGeom prst="rect">
            <a:avLst/>
          </a:prstGeom>
        </p:spPr>
      </p:pic>
      <p:sp>
        <p:nvSpPr>
          <p:cNvPr id="66" name="Выноска-облако 65"/>
          <p:cNvSpPr/>
          <p:nvPr/>
        </p:nvSpPr>
        <p:spPr>
          <a:xfrm>
            <a:off x="714348" y="1357298"/>
            <a:ext cx="6572296" cy="3857628"/>
          </a:xfrm>
          <a:prstGeom prst="cloudCallou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После 11 часов вечера: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 Играть в шумные игры,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Смотреть телевизор,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Производить другие действия,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Приводящие к нарушению покоя окружающих тебя людей в доме,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Нельзя!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44" name="TextBox 43">
            <a:hlinkClick r:id="rId8" action="ppaction://hlinksldjump"/>
          </p:cNvPr>
          <p:cNvSpPr txBox="1"/>
          <p:nvPr/>
        </p:nvSpPr>
        <p:spPr>
          <a:xfrm>
            <a:off x="4857752" y="6488668"/>
            <a:ext cx="18383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в доме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6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3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Посмотри и запомни картинку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Выбери часть, которая принадлежит предыдущей картинке</a:t>
            </a: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4" name="Рисунок 3" descr="28-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142984"/>
            <a:ext cx="4006464" cy="5715016"/>
          </a:xfrm>
          <a:prstGeom prst="rect">
            <a:avLst/>
          </a:prstGeom>
        </p:spPr>
      </p:pic>
      <p:pic>
        <p:nvPicPr>
          <p:cNvPr id="5" name="Рисунок 4" descr="31-1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1142984"/>
            <a:ext cx="4012418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3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67"/>
            <a:ext cx="4786314" cy="6827434"/>
          </a:xfrm>
          <a:prstGeom prst="rect">
            <a:avLst/>
          </a:prstGeom>
        </p:spPr>
      </p:pic>
      <p:pic>
        <p:nvPicPr>
          <p:cNvPr id="6" name="Рисунок 5" descr="2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66"/>
            <a:ext cx="4786314" cy="6827434"/>
          </a:xfrm>
          <a:prstGeom prst="rect">
            <a:avLst/>
          </a:prstGeom>
        </p:spPr>
      </p:pic>
      <p:pic>
        <p:nvPicPr>
          <p:cNvPr id="7" name="Рисунок 6" descr="2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07743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072462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Молодец ! Правильно 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28-1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36" y="1142984"/>
            <a:ext cx="4006464" cy="5715016"/>
          </a:xfrm>
          <a:prstGeom prst="rect">
            <a:avLst/>
          </a:prstGeom>
        </p:spPr>
      </p:pic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3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2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07743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7929586" cy="11429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Это не та картинка !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Вот правильная!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28-1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36" y="1142984"/>
            <a:ext cx="4006464" cy="5715016"/>
          </a:xfrm>
          <a:prstGeom prst="rect">
            <a:avLst/>
          </a:prstGeom>
        </p:spPr>
      </p:pic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Посмотри и запомни картинку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5" name="Рисунок 4" descr="DSC028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785794"/>
            <a:ext cx="8096275" cy="6072206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Arial Black" pitchFamily="34" charset="0"/>
              </a:rPr>
              <a:t>Найди лишнюю картинку</a:t>
            </a:r>
            <a:endParaRPr lang="ru-RU" sz="4000" b="1" dirty="0">
              <a:latin typeface="Arial Black" pitchFamily="34" charset="0"/>
            </a:endParaRPr>
          </a:p>
        </p:txBody>
      </p:sp>
      <p:pic>
        <p:nvPicPr>
          <p:cNvPr id="7" name="Рисунок 6" descr="92-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94"/>
            <a:ext cx="3428992" cy="2829202"/>
          </a:xfrm>
          <a:prstGeom prst="rect">
            <a:avLst/>
          </a:prstGeom>
        </p:spPr>
      </p:pic>
      <p:pic>
        <p:nvPicPr>
          <p:cNvPr id="8" name="Рисунок 7" descr="63-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280" y="642918"/>
            <a:ext cx="3284719" cy="2714644"/>
          </a:xfrm>
          <a:prstGeom prst="rect">
            <a:avLst/>
          </a:prstGeom>
        </p:spPr>
      </p:pic>
      <p:pic>
        <p:nvPicPr>
          <p:cNvPr id="9" name="Рисунок 8" descr="63-3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80" y="4211292"/>
            <a:ext cx="3857620" cy="2646708"/>
          </a:xfrm>
          <a:prstGeom prst="rect">
            <a:avLst/>
          </a:prstGeom>
        </p:spPr>
      </p:pic>
      <p:pic>
        <p:nvPicPr>
          <p:cNvPr id="11" name="Рисунок 10" descr="63-4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39746"/>
            <a:ext cx="3716649" cy="2818254"/>
          </a:xfrm>
          <a:prstGeom prst="rect">
            <a:avLst/>
          </a:prstGeom>
        </p:spPr>
      </p:pic>
      <p:pic>
        <p:nvPicPr>
          <p:cNvPr id="6" name="Рисунок 5" descr="63-1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612" y="2857496"/>
            <a:ext cx="3929058" cy="290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28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Рисунок 5" descr="92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4155947" cy="3429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072462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Молодец ! Правильно 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28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9167813" cy="6858000"/>
          </a:xfrm>
          <a:prstGeom prst="rect">
            <a:avLst/>
          </a:prstGeom>
        </p:spPr>
      </p:pic>
      <p:pic>
        <p:nvPicPr>
          <p:cNvPr id="10" name="Рисунок 9" descr="92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4155947" cy="3429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12858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Это не та картинка !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Вот правильная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643050"/>
            <a:ext cx="4071934" cy="285749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 Black" pitchFamily="34" charset="0"/>
              </a:rPr>
              <a:t>Посмотри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и запомни картинку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5" name="Рисунок 4" descr="DSC_0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0"/>
            <a:ext cx="4559840" cy="68580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9"/>
          <p:cNvGrpSpPr/>
          <p:nvPr/>
        </p:nvGrpSpPr>
        <p:grpSpPr>
          <a:xfrm>
            <a:off x="0" y="0"/>
            <a:ext cx="2143108" cy="2214578"/>
            <a:chOff x="3357554" y="2571744"/>
            <a:chExt cx="3071802" cy="2214578"/>
          </a:xfrm>
        </p:grpSpPr>
        <p:sp>
          <p:nvSpPr>
            <p:cNvPr id="41" name="Полилиния 4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2143108" y="0"/>
            <a:ext cx="1133484" cy="2152664"/>
            <a:chOff x="1071538" y="285728"/>
            <a:chExt cx="1500198" cy="278608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блако 2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лако 2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блако 2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олилиния 4"/>
          <p:cNvSpPr/>
          <p:nvPr/>
        </p:nvSpPr>
        <p:spPr>
          <a:xfrm>
            <a:off x="2288309" y="500042"/>
            <a:ext cx="6922655" cy="2845830"/>
          </a:xfrm>
          <a:custGeom>
            <a:avLst/>
            <a:gdLst>
              <a:gd name="connsiteX0" fmla="*/ 122382 w 6922655"/>
              <a:gd name="connsiteY0" fmla="*/ 1237672 h 2339108"/>
              <a:gd name="connsiteX1" fmla="*/ 925946 w 6922655"/>
              <a:gd name="connsiteY1" fmla="*/ 572654 h 2339108"/>
              <a:gd name="connsiteX2" fmla="*/ 2491509 w 6922655"/>
              <a:gd name="connsiteY2" fmla="*/ 60036 h 2339108"/>
              <a:gd name="connsiteX3" fmla="*/ 4694382 w 6922655"/>
              <a:gd name="connsiteY3" fmla="*/ 212436 h 2339108"/>
              <a:gd name="connsiteX4" fmla="*/ 6259946 w 6922655"/>
              <a:gd name="connsiteY4" fmla="*/ 115454 h 2339108"/>
              <a:gd name="connsiteX5" fmla="*/ 6869546 w 6922655"/>
              <a:gd name="connsiteY5" fmla="*/ 808181 h 2339108"/>
              <a:gd name="connsiteX6" fmla="*/ 6578600 w 6922655"/>
              <a:gd name="connsiteY6" fmla="*/ 1653309 h 2339108"/>
              <a:gd name="connsiteX7" fmla="*/ 5165436 w 6922655"/>
              <a:gd name="connsiteY7" fmla="*/ 2276763 h 2339108"/>
              <a:gd name="connsiteX8" fmla="*/ 3447473 w 6922655"/>
              <a:gd name="connsiteY8" fmla="*/ 2027381 h 2339108"/>
              <a:gd name="connsiteX9" fmla="*/ 1106055 w 6922655"/>
              <a:gd name="connsiteY9" fmla="*/ 2082800 h 2339108"/>
              <a:gd name="connsiteX10" fmla="*/ 191655 w 6922655"/>
              <a:gd name="connsiteY10" fmla="*/ 1597891 h 2339108"/>
              <a:gd name="connsiteX11" fmla="*/ 122382 w 6922655"/>
              <a:gd name="connsiteY11" fmla="*/ 1237672 h 233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22655" h="2339108">
                <a:moveTo>
                  <a:pt x="122382" y="1237672"/>
                </a:moveTo>
                <a:cubicBezTo>
                  <a:pt x="244764" y="1066799"/>
                  <a:pt x="531092" y="768927"/>
                  <a:pt x="925946" y="572654"/>
                </a:cubicBezTo>
                <a:cubicBezTo>
                  <a:pt x="1320800" y="376381"/>
                  <a:pt x="1863436" y="120072"/>
                  <a:pt x="2491509" y="60036"/>
                </a:cubicBezTo>
                <a:cubicBezTo>
                  <a:pt x="3119582" y="0"/>
                  <a:pt x="4066309" y="203200"/>
                  <a:pt x="4694382" y="212436"/>
                </a:cubicBezTo>
                <a:cubicBezTo>
                  <a:pt x="5322455" y="221672"/>
                  <a:pt x="5897419" y="16163"/>
                  <a:pt x="6259946" y="115454"/>
                </a:cubicBezTo>
                <a:cubicBezTo>
                  <a:pt x="6622473" y="214745"/>
                  <a:pt x="6816437" y="551872"/>
                  <a:pt x="6869546" y="808181"/>
                </a:cubicBezTo>
                <a:cubicBezTo>
                  <a:pt x="6922655" y="1064490"/>
                  <a:pt x="6862618" y="1408545"/>
                  <a:pt x="6578600" y="1653309"/>
                </a:cubicBezTo>
                <a:cubicBezTo>
                  <a:pt x="6294582" y="1898073"/>
                  <a:pt x="5687290" y="2214418"/>
                  <a:pt x="5165436" y="2276763"/>
                </a:cubicBezTo>
                <a:cubicBezTo>
                  <a:pt x="4643582" y="2339108"/>
                  <a:pt x="4124036" y="2059708"/>
                  <a:pt x="3447473" y="2027381"/>
                </a:cubicBezTo>
                <a:cubicBezTo>
                  <a:pt x="2770910" y="1995054"/>
                  <a:pt x="1648691" y="2154382"/>
                  <a:pt x="1106055" y="2082800"/>
                </a:cubicBezTo>
                <a:cubicBezTo>
                  <a:pt x="563419" y="2011218"/>
                  <a:pt x="350982" y="1745673"/>
                  <a:pt x="191655" y="1597891"/>
                </a:cubicBezTo>
                <a:cubicBezTo>
                  <a:pt x="32328" y="1450109"/>
                  <a:pt x="0" y="1408545"/>
                  <a:pt x="122382" y="123767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13"/>
          <p:cNvGrpSpPr/>
          <p:nvPr/>
        </p:nvGrpSpPr>
        <p:grpSpPr>
          <a:xfrm>
            <a:off x="1071538" y="285728"/>
            <a:ext cx="1500198" cy="2786082"/>
            <a:chOff x="1071538" y="285728"/>
            <a:chExt cx="1500198" cy="278608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лако 9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лако 10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блако 11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44"/>
          <p:cNvGrpSpPr/>
          <p:nvPr/>
        </p:nvGrpSpPr>
        <p:grpSpPr>
          <a:xfrm flipH="1">
            <a:off x="-214346" y="1357298"/>
            <a:ext cx="2143108" cy="2214578"/>
            <a:chOff x="3357554" y="2571744"/>
            <a:chExt cx="3071802" cy="2214578"/>
          </a:xfrm>
        </p:grpSpPr>
        <p:sp>
          <p:nvSpPr>
            <p:cNvPr id="46" name="Полилиния 45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38"/>
          <p:cNvGrpSpPr/>
          <p:nvPr/>
        </p:nvGrpSpPr>
        <p:grpSpPr>
          <a:xfrm>
            <a:off x="0" y="2786058"/>
            <a:ext cx="3071802" cy="2214578"/>
            <a:chOff x="3357554" y="2571744"/>
            <a:chExt cx="3071802" cy="2214578"/>
          </a:xfrm>
        </p:grpSpPr>
        <p:sp>
          <p:nvSpPr>
            <p:cNvPr id="38" name="Полилиния 37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29"/>
          <p:cNvGrpSpPr/>
          <p:nvPr/>
        </p:nvGrpSpPr>
        <p:grpSpPr>
          <a:xfrm>
            <a:off x="0" y="2643182"/>
            <a:ext cx="1500198" cy="2786082"/>
            <a:chOff x="1071538" y="285728"/>
            <a:chExt cx="1500198" cy="2786082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блако 3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блако 3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блако 3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Полилиния 55"/>
          <p:cNvSpPr/>
          <p:nvPr/>
        </p:nvSpPr>
        <p:spPr>
          <a:xfrm>
            <a:off x="180109" y="5153891"/>
            <a:ext cx="1149927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58"/>
          <p:cNvGrpSpPr/>
          <p:nvPr/>
        </p:nvGrpSpPr>
        <p:grpSpPr>
          <a:xfrm>
            <a:off x="3214678" y="0"/>
            <a:ext cx="1062046" cy="919122"/>
            <a:chOff x="1071538" y="285728"/>
            <a:chExt cx="1500198" cy="2786082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блако 60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блако 61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62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олилиния 63"/>
          <p:cNvSpPr/>
          <p:nvPr/>
        </p:nvSpPr>
        <p:spPr>
          <a:xfrm>
            <a:off x="3357554" y="714356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олилиния 82"/>
          <p:cNvSpPr/>
          <p:nvPr/>
        </p:nvSpPr>
        <p:spPr>
          <a:xfrm>
            <a:off x="2071255" y="477982"/>
            <a:ext cx="7250545" cy="1743363"/>
          </a:xfrm>
          <a:custGeom>
            <a:avLst/>
            <a:gdLst>
              <a:gd name="connsiteX0" fmla="*/ 7072745 w 7250545"/>
              <a:gd name="connsiteY0" fmla="*/ 1073727 h 1743363"/>
              <a:gd name="connsiteX1" fmla="*/ 6089072 w 7250545"/>
              <a:gd name="connsiteY1" fmla="*/ 1641763 h 1743363"/>
              <a:gd name="connsiteX2" fmla="*/ 4537363 w 7250545"/>
              <a:gd name="connsiteY2" fmla="*/ 1683327 h 1743363"/>
              <a:gd name="connsiteX3" fmla="*/ 4094018 w 7250545"/>
              <a:gd name="connsiteY3" fmla="*/ 1655618 h 1743363"/>
              <a:gd name="connsiteX4" fmla="*/ 2944090 w 7250545"/>
              <a:gd name="connsiteY4" fmla="*/ 1503218 h 1743363"/>
              <a:gd name="connsiteX5" fmla="*/ 574963 w 7250545"/>
              <a:gd name="connsiteY5" fmla="*/ 1503218 h 1743363"/>
              <a:gd name="connsiteX6" fmla="*/ 103909 w 7250545"/>
              <a:gd name="connsiteY6" fmla="*/ 1378527 h 1743363"/>
              <a:gd name="connsiteX7" fmla="*/ 1198418 w 7250545"/>
              <a:gd name="connsiteY7" fmla="*/ 644236 h 1743363"/>
              <a:gd name="connsiteX8" fmla="*/ 2556163 w 7250545"/>
              <a:gd name="connsiteY8" fmla="*/ 76200 h 1743363"/>
              <a:gd name="connsiteX9" fmla="*/ 4578927 w 7250545"/>
              <a:gd name="connsiteY9" fmla="*/ 187036 h 1743363"/>
              <a:gd name="connsiteX10" fmla="*/ 6089072 w 7250545"/>
              <a:gd name="connsiteY10" fmla="*/ 90054 h 1743363"/>
              <a:gd name="connsiteX11" fmla="*/ 7086600 w 7250545"/>
              <a:gd name="connsiteY11" fmla="*/ 630382 h 1743363"/>
              <a:gd name="connsiteX12" fmla="*/ 7072745 w 7250545"/>
              <a:gd name="connsiteY12" fmla="*/ 1073727 h 174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50545" h="1743363">
                <a:moveTo>
                  <a:pt x="7072745" y="1073727"/>
                </a:moveTo>
                <a:cubicBezTo>
                  <a:pt x="6906491" y="1242290"/>
                  <a:pt x="6511636" y="1540163"/>
                  <a:pt x="6089072" y="1641763"/>
                </a:cubicBezTo>
                <a:cubicBezTo>
                  <a:pt x="5666508" y="1743363"/>
                  <a:pt x="4869872" y="1681018"/>
                  <a:pt x="4537363" y="1683327"/>
                </a:cubicBezTo>
                <a:cubicBezTo>
                  <a:pt x="4204854" y="1685636"/>
                  <a:pt x="4359563" y="1685636"/>
                  <a:pt x="4094018" y="1655618"/>
                </a:cubicBezTo>
                <a:cubicBezTo>
                  <a:pt x="3828473" y="1625600"/>
                  <a:pt x="3530599" y="1528618"/>
                  <a:pt x="2944090" y="1503218"/>
                </a:cubicBezTo>
                <a:cubicBezTo>
                  <a:pt x="2357581" y="1477818"/>
                  <a:pt x="1048326" y="1524000"/>
                  <a:pt x="574963" y="1503218"/>
                </a:cubicBezTo>
                <a:cubicBezTo>
                  <a:pt x="101600" y="1482436"/>
                  <a:pt x="0" y="1521691"/>
                  <a:pt x="103909" y="1378527"/>
                </a:cubicBezTo>
                <a:cubicBezTo>
                  <a:pt x="207818" y="1235363"/>
                  <a:pt x="789709" y="861290"/>
                  <a:pt x="1198418" y="644236"/>
                </a:cubicBezTo>
                <a:cubicBezTo>
                  <a:pt x="1607127" y="427182"/>
                  <a:pt x="1992745" y="152400"/>
                  <a:pt x="2556163" y="76200"/>
                </a:cubicBezTo>
                <a:cubicBezTo>
                  <a:pt x="3119581" y="0"/>
                  <a:pt x="3990109" y="184727"/>
                  <a:pt x="4578927" y="187036"/>
                </a:cubicBezTo>
                <a:cubicBezTo>
                  <a:pt x="5167745" y="189345"/>
                  <a:pt x="5671126" y="16163"/>
                  <a:pt x="6089072" y="90054"/>
                </a:cubicBezTo>
                <a:cubicBezTo>
                  <a:pt x="6507018" y="163945"/>
                  <a:pt x="6922655" y="466437"/>
                  <a:pt x="7086600" y="630382"/>
                </a:cubicBezTo>
                <a:cubicBezTo>
                  <a:pt x="7250545" y="794327"/>
                  <a:pt x="7238999" y="905164"/>
                  <a:pt x="7072745" y="1073727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24"/>
          <p:cNvGrpSpPr/>
          <p:nvPr/>
        </p:nvGrpSpPr>
        <p:grpSpPr>
          <a:xfrm>
            <a:off x="7643802" y="1428736"/>
            <a:ext cx="1500198" cy="2786082"/>
            <a:chOff x="1071538" y="285728"/>
            <a:chExt cx="1500198" cy="278608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блако 2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блако 2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лако 2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14"/>
          <p:cNvGrpSpPr/>
          <p:nvPr/>
        </p:nvGrpSpPr>
        <p:grpSpPr>
          <a:xfrm flipH="1">
            <a:off x="1714480" y="1142984"/>
            <a:ext cx="1571604" cy="2786082"/>
            <a:chOff x="1071538" y="285728"/>
            <a:chExt cx="1500198" cy="278608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блако 1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лако 1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блако 1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Полилиния 64"/>
          <p:cNvSpPr/>
          <p:nvPr/>
        </p:nvSpPr>
        <p:spPr>
          <a:xfrm flipH="1">
            <a:off x="3786182" y="571480"/>
            <a:ext cx="571504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олилиния 65"/>
          <p:cNvSpPr/>
          <p:nvPr/>
        </p:nvSpPr>
        <p:spPr>
          <a:xfrm>
            <a:off x="3143240" y="857232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 56"/>
          <p:cNvSpPr/>
          <p:nvPr/>
        </p:nvSpPr>
        <p:spPr>
          <a:xfrm flipH="1">
            <a:off x="2071670" y="3500438"/>
            <a:ext cx="993213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49"/>
          <p:cNvGrpSpPr/>
          <p:nvPr/>
        </p:nvGrpSpPr>
        <p:grpSpPr>
          <a:xfrm>
            <a:off x="7000892" y="3643314"/>
            <a:ext cx="2143108" cy="2214578"/>
            <a:chOff x="3357554" y="2571744"/>
            <a:chExt cx="3071802" cy="2214578"/>
          </a:xfrm>
        </p:grpSpPr>
        <p:sp>
          <p:nvSpPr>
            <p:cNvPr id="51" name="Полилиния 5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2428860" y="2643182"/>
            <a:ext cx="1643074" cy="1643074"/>
            <a:chOff x="3143240" y="1857364"/>
            <a:chExt cx="1643074" cy="1643074"/>
          </a:xfrm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3929058" y="2500306"/>
              <a:ext cx="142876" cy="10001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3143240" y="1857364"/>
              <a:ext cx="1643074" cy="7143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КУПАТЬСЯ</a:t>
              </a:r>
            </a:p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ЗАПРЕЩЕНО!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6" name="Рисунок 85" descr="1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857628"/>
            <a:ext cx="2366964" cy="2366964"/>
          </a:xfrm>
          <a:prstGeom prst="rect">
            <a:avLst/>
          </a:prstGeom>
        </p:spPr>
      </p:pic>
      <p:pic>
        <p:nvPicPr>
          <p:cNvPr id="90" name="Рисунок 89" descr="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786190"/>
            <a:ext cx="2509840" cy="2509840"/>
          </a:xfrm>
          <a:prstGeom prst="rect">
            <a:avLst/>
          </a:prstGeom>
        </p:spPr>
      </p:pic>
      <p:grpSp>
        <p:nvGrpSpPr>
          <p:cNvPr id="40" name="Группа 77"/>
          <p:cNvGrpSpPr/>
          <p:nvPr/>
        </p:nvGrpSpPr>
        <p:grpSpPr>
          <a:xfrm>
            <a:off x="214282" y="3500438"/>
            <a:ext cx="3857620" cy="3214710"/>
            <a:chOff x="3357554" y="2571744"/>
            <a:chExt cx="3071802" cy="2214578"/>
          </a:xfrm>
        </p:grpSpPr>
        <p:sp>
          <p:nvSpPr>
            <p:cNvPr id="79" name="Полилиния 78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69 C 0.03524 0.0051 0.07153 0.01158 0.10642 -0.00231 C 0.14114 -0.01504 0.17535 -0.04791 0.2066 -0.07592 C 0.23802 -0.10416 0.2717 -0.14375 0.29444 -0.17083 C 0.31753 -0.19791 0.3335 -0.21782 0.34462 -0.23889 C 0.35607 -0.26018 0.35955 -0.27963 0.36354 -0.29791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Выбери часть, которая не принадлежит предыдущей картинке</a:t>
            </a: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6" name="Рисунок 5" descr="53-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1142984"/>
            <a:ext cx="1898038" cy="5715016"/>
          </a:xfrm>
          <a:prstGeom prst="rect">
            <a:avLst/>
          </a:prstGeom>
        </p:spPr>
      </p:pic>
      <p:pic>
        <p:nvPicPr>
          <p:cNvPr id="7" name="Рисунок 6" descr="56-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142984"/>
            <a:ext cx="1898038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28868"/>
            <a:ext cx="3786214" cy="11429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Молодец ! Правильно 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Стрелка вправо 12">
            <a:hlinkClick r:id="rId2" action="ppaction://hlinksldjump"/>
          </p:cNvPr>
          <p:cNvSpPr/>
          <p:nvPr/>
        </p:nvSpPr>
        <p:spPr>
          <a:xfrm>
            <a:off x="8143900" y="6357958"/>
            <a:ext cx="1000100" cy="500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6" name="Рисунок 5" descr="DSC_0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0"/>
            <a:ext cx="4559840" cy="6858000"/>
          </a:xfrm>
          <a:prstGeom prst="rect">
            <a:avLst/>
          </a:prstGeom>
        </p:spPr>
      </p:pic>
      <p:pic>
        <p:nvPicPr>
          <p:cNvPr id="7" name="Рисунок 6" descr="56-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5962" y="1142984"/>
            <a:ext cx="1898038" cy="5715016"/>
          </a:xfrm>
          <a:prstGeom prst="rect">
            <a:avLst/>
          </a:prstGeom>
        </p:spPr>
      </p:pic>
      <p:sp>
        <p:nvSpPr>
          <p:cNvPr id="8" name="Стрелка вправо 7">
            <a:hlinkClick r:id="rId6" action="ppaction://hlinksldjump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57364"/>
            <a:ext cx="4143372" cy="25003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Это не та картинка !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Вот правильная!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Стрелка вправо 9">
            <a:hlinkClick r:id="rId2" action="ppaction://hlinksldjump"/>
          </p:cNvPr>
          <p:cNvSpPr/>
          <p:nvPr/>
        </p:nvSpPr>
        <p:spPr>
          <a:xfrm>
            <a:off x="8143900" y="6357958"/>
            <a:ext cx="1000100" cy="500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6" name="Рисунок 5" descr="DSC_0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0"/>
            <a:ext cx="4559840" cy="6858000"/>
          </a:xfrm>
          <a:prstGeom prst="rect">
            <a:avLst/>
          </a:prstGeom>
        </p:spPr>
      </p:pic>
      <p:pic>
        <p:nvPicPr>
          <p:cNvPr id="7" name="Рисунок 6" descr="56-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5962" y="1142984"/>
            <a:ext cx="1898038" cy="5715016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Посмотри и запомни картинку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Выбери часть, которая принадлежит предыдущей картинке</a:t>
            </a: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5" name="Рисунок 4" descr="48-1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2587" y="1071546"/>
            <a:ext cx="4351413" cy="5786454"/>
          </a:xfrm>
          <a:prstGeom prst="rect">
            <a:avLst/>
          </a:prstGeom>
        </p:spPr>
      </p:pic>
      <p:pic>
        <p:nvPicPr>
          <p:cNvPr id="8" name="Рисунок 7" descr="49-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71546"/>
            <a:ext cx="4362986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0"/>
            <a:ext cx="8072462" cy="10001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Молодец ! Правильно 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DSC_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pic>
        <p:nvPicPr>
          <p:cNvPr id="12" name="Рисунок 11" descr="4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850" y="2285992"/>
            <a:ext cx="3438150" cy="4572008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Это не та картинка !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Вот правильная!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DSC_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pic>
        <p:nvPicPr>
          <p:cNvPr id="9" name="Рисунок 8" descr="4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850" y="2452856"/>
            <a:ext cx="3438150" cy="4405143"/>
          </a:xfrm>
          <a:prstGeom prst="rect">
            <a:avLst/>
          </a:prstGeom>
        </p:spPr>
      </p:pic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" action="ppaction://hlinkshowjump?jump=nextslide"/>
          </p:cNvPr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лево 40"/>
          <p:cNvSpPr/>
          <p:nvPr/>
        </p:nvSpPr>
        <p:spPr>
          <a:xfrm rot="920908">
            <a:off x="1565193" y="4101675"/>
            <a:ext cx="4070564" cy="500066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Нажмите на клеточки для подсказки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>
            <a:hlinkClick r:id="" action="ppaction://hlinkshowjump?jump=nextslide"/>
          </p:cNvPr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>
            <a:hlinkClick r:id="" action="ppaction://hlinkshowjump?jump=nextslide"/>
          </p:cNvPr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9"/>
          <p:cNvGrpSpPr/>
          <p:nvPr/>
        </p:nvGrpSpPr>
        <p:grpSpPr>
          <a:xfrm>
            <a:off x="0" y="0"/>
            <a:ext cx="2143108" cy="2214578"/>
            <a:chOff x="3357554" y="2571744"/>
            <a:chExt cx="3071802" cy="2214578"/>
          </a:xfrm>
        </p:grpSpPr>
        <p:sp>
          <p:nvSpPr>
            <p:cNvPr id="41" name="Полилиния 4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2143108" y="0"/>
            <a:ext cx="1133484" cy="2152664"/>
            <a:chOff x="1071538" y="285728"/>
            <a:chExt cx="1500198" cy="278608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блако 2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лако 2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блако 2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олилиния 4"/>
          <p:cNvSpPr/>
          <p:nvPr/>
        </p:nvSpPr>
        <p:spPr>
          <a:xfrm>
            <a:off x="2288309" y="500042"/>
            <a:ext cx="6922655" cy="2845830"/>
          </a:xfrm>
          <a:custGeom>
            <a:avLst/>
            <a:gdLst>
              <a:gd name="connsiteX0" fmla="*/ 122382 w 6922655"/>
              <a:gd name="connsiteY0" fmla="*/ 1237672 h 2339108"/>
              <a:gd name="connsiteX1" fmla="*/ 925946 w 6922655"/>
              <a:gd name="connsiteY1" fmla="*/ 572654 h 2339108"/>
              <a:gd name="connsiteX2" fmla="*/ 2491509 w 6922655"/>
              <a:gd name="connsiteY2" fmla="*/ 60036 h 2339108"/>
              <a:gd name="connsiteX3" fmla="*/ 4694382 w 6922655"/>
              <a:gd name="connsiteY3" fmla="*/ 212436 h 2339108"/>
              <a:gd name="connsiteX4" fmla="*/ 6259946 w 6922655"/>
              <a:gd name="connsiteY4" fmla="*/ 115454 h 2339108"/>
              <a:gd name="connsiteX5" fmla="*/ 6869546 w 6922655"/>
              <a:gd name="connsiteY5" fmla="*/ 808181 h 2339108"/>
              <a:gd name="connsiteX6" fmla="*/ 6578600 w 6922655"/>
              <a:gd name="connsiteY6" fmla="*/ 1653309 h 2339108"/>
              <a:gd name="connsiteX7" fmla="*/ 5165436 w 6922655"/>
              <a:gd name="connsiteY7" fmla="*/ 2276763 h 2339108"/>
              <a:gd name="connsiteX8" fmla="*/ 3447473 w 6922655"/>
              <a:gd name="connsiteY8" fmla="*/ 2027381 h 2339108"/>
              <a:gd name="connsiteX9" fmla="*/ 1106055 w 6922655"/>
              <a:gd name="connsiteY9" fmla="*/ 2082800 h 2339108"/>
              <a:gd name="connsiteX10" fmla="*/ 191655 w 6922655"/>
              <a:gd name="connsiteY10" fmla="*/ 1597891 h 2339108"/>
              <a:gd name="connsiteX11" fmla="*/ 122382 w 6922655"/>
              <a:gd name="connsiteY11" fmla="*/ 1237672 h 233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22655" h="2339108">
                <a:moveTo>
                  <a:pt x="122382" y="1237672"/>
                </a:moveTo>
                <a:cubicBezTo>
                  <a:pt x="244764" y="1066799"/>
                  <a:pt x="531092" y="768927"/>
                  <a:pt x="925946" y="572654"/>
                </a:cubicBezTo>
                <a:cubicBezTo>
                  <a:pt x="1320800" y="376381"/>
                  <a:pt x="1863436" y="120072"/>
                  <a:pt x="2491509" y="60036"/>
                </a:cubicBezTo>
                <a:cubicBezTo>
                  <a:pt x="3119582" y="0"/>
                  <a:pt x="4066309" y="203200"/>
                  <a:pt x="4694382" y="212436"/>
                </a:cubicBezTo>
                <a:cubicBezTo>
                  <a:pt x="5322455" y="221672"/>
                  <a:pt x="5897419" y="16163"/>
                  <a:pt x="6259946" y="115454"/>
                </a:cubicBezTo>
                <a:cubicBezTo>
                  <a:pt x="6622473" y="214745"/>
                  <a:pt x="6816437" y="551872"/>
                  <a:pt x="6869546" y="808181"/>
                </a:cubicBezTo>
                <a:cubicBezTo>
                  <a:pt x="6922655" y="1064490"/>
                  <a:pt x="6862618" y="1408545"/>
                  <a:pt x="6578600" y="1653309"/>
                </a:cubicBezTo>
                <a:cubicBezTo>
                  <a:pt x="6294582" y="1898073"/>
                  <a:pt x="5687290" y="2214418"/>
                  <a:pt x="5165436" y="2276763"/>
                </a:cubicBezTo>
                <a:cubicBezTo>
                  <a:pt x="4643582" y="2339108"/>
                  <a:pt x="4124036" y="2059708"/>
                  <a:pt x="3447473" y="2027381"/>
                </a:cubicBezTo>
                <a:cubicBezTo>
                  <a:pt x="2770910" y="1995054"/>
                  <a:pt x="1648691" y="2154382"/>
                  <a:pt x="1106055" y="2082800"/>
                </a:cubicBezTo>
                <a:cubicBezTo>
                  <a:pt x="563419" y="2011218"/>
                  <a:pt x="350982" y="1745673"/>
                  <a:pt x="191655" y="1597891"/>
                </a:cubicBezTo>
                <a:cubicBezTo>
                  <a:pt x="32328" y="1450109"/>
                  <a:pt x="0" y="1408545"/>
                  <a:pt x="122382" y="123767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13"/>
          <p:cNvGrpSpPr/>
          <p:nvPr/>
        </p:nvGrpSpPr>
        <p:grpSpPr>
          <a:xfrm>
            <a:off x="1071538" y="285728"/>
            <a:ext cx="1500198" cy="2786082"/>
            <a:chOff x="1071538" y="285728"/>
            <a:chExt cx="1500198" cy="278608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лако 9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лако 10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блако 11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44"/>
          <p:cNvGrpSpPr/>
          <p:nvPr/>
        </p:nvGrpSpPr>
        <p:grpSpPr>
          <a:xfrm flipH="1">
            <a:off x="-214346" y="1357298"/>
            <a:ext cx="2143108" cy="2214578"/>
            <a:chOff x="3357554" y="2571744"/>
            <a:chExt cx="3071802" cy="2214578"/>
          </a:xfrm>
        </p:grpSpPr>
        <p:sp>
          <p:nvSpPr>
            <p:cNvPr id="46" name="Полилиния 45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38"/>
          <p:cNvGrpSpPr/>
          <p:nvPr/>
        </p:nvGrpSpPr>
        <p:grpSpPr>
          <a:xfrm>
            <a:off x="0" y="2786058"/>
            <a:ext cx="3071802" cy="2214578"/>
            <a:chOff x="3357554" y="2571744"/>
            <a:chExt cx="3071802" cy="2214578"/>
          </a:xfrm>
        </p:grpSpPr>
        <p:sp>
          <p:nvSpPr>
            <p:cNvPr id="38" name="Полилиния 37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29"/>
          <p:cNvGrpSpPr/>
          <p:nvPr/>
        </p:nvGrpSpPr>
        <p:grpSpPr>
          <a:xfrm>
            <a:off x="0" y="2643182"/>
            <a:ext cx="1500198" cy="2786082"/>
            <a:chOff x="1071538" y="285728"/>
            <a:chExt cx="1500198" cy="2786082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блако 3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блако 3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блако 3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Полилиния 55"/>
          <p:cNvSpPr/>
          <p:nvPr/>
        </p:nvSpPr>
        <p:spPr>
          <a:xfrm>
            <a:off x="180109" y="5153891"/>
            <a:ext cx="1149927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58"/>
          <p:cNvGrpSpPr/>
          <p:nvPr/>
        </p:nvGrpSpPr>
        <p:grpSpPr>
          <a:xfrm>
            <a:off x="3214678" y="0"/>
            <a:ext cx="1062046" cy="919122"/>
            <a:chOff x="1071538" y="285728"/>
            <a:chExt cx="1500198" cy="2786082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блако 60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блако 61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62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олилиния 63"/>
          <p:cNvSpPr/>
          <p:nvPr/>
        </p:nvSpPr>
        <p:spPr>
          <a:xfrm>
            <a:off x="3357554" y="714356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олилиния 82"/>
          <p:cNvSpPr/>
          <p:nvPr/>
        </p:nvSpPr>
        <p:spPr>
          <a:xfrm>
            <a:off x="2071255" y="477982"/>
            <a:ext cx="7250545" cy="1743363"/>
          </a:xfrm>
          <a:custGeom>
            <a:avLst/>
            <a:gdLst>
              <a:gd name="connsiteX0" fmla="*/ 7072745 w 7250545"/>
              <a:gd name="connsiteY0" fmla="*/ 1073727 h 1743363"/>
              <a:gd name="connsiteX1" fmla="*/ 6089072 w 7250545"/>
              <a:gd name="connsiteY1" fmla="*/ 1641763 h 1743363"/>
              <a:gd name="connsiteX2" fmla="*/ 4537363 w 7250545"/>
              <a:gd name="connsiteY2" fmla="*/ 1683327 h 1743363"/>
              <a:gd name="connsiteX3" fmla="*/ 4094018 w 7250545"/>
              <a:gd name="connsiteY3" fmla="*/ 1655618 h 1743363"/>
              <a:gd name="connsiteX4" fmla="*/ 2944090 w 7250545"/>
              <a:gd name="connsiteY4" fmla="*/ 1503218 h 1743363"/>
              <a:gd name="connsiteX5" fmla="*/ 574963 w 7250545"/>
              <a:gd name="connsiteY5" fmla="*/ 1503218 h 1743363"/>
              <a:gd name="connsiteX6" fmla="*/ 103909 w 7250545"/>
              <a:gd name="connsiteY6" fmla="*/ 1378527 h 1743363"/>
              <a:gd name="connsiteX7" fmla="*/ 1198418 w 7250545"/>
              <a:gd name="connsiteY7" fmla="*/ 644236 h 1743363"/>
              <a:gd name="connsiteX8" fmla="*/ 2556163 w 7250545"/>
              <a:gd name="connsiteY8" fmla="*/ 76200 h 1743363"/>
              <a:gd name="connsiteX9" fmla="*/ 4578927 w 7250545"/>
              <a:gd name="connsiteY9" fmla="*/ 187036 h 1743363"/>
              <a:gd name="connsiteX10" fmla="*/ 6089072 w 7250545"/>
              <a:gd name="connsiteY10" fmla="*/ 90054 h 1743363"/>
              <a:gd name="connsiteX11" fmla="*/ 7086600 w 7250545"/>
              <a:gd name="connsiteY11" fmla="*/ 630382 h 1743363"/>
              <a:gd name="connsiteX12" fmla="*/ 7072745 w 7250545"/>
              <a:gd name="connsiteY12" fmla="*/ 1073727 h 174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50545" h="1743363">
                <a:moveTo>
                  <a:pt x="7072745" y="1073727"/>
                </a:moveTo>
                <a:cubicBezTo>
                  <a:pt x="6906491" y="1242290"/>
                  <a:pt x="6511636" y="1540163"/>
                  <a:pt x="6089072" y="1641763"/>
                </a:cubicBezTo>
                <a:cubicBezTo>
                  <a:pt x="5666508" y="1743363"/>
                  <a:pt x="4869872" y="1681018"/>
                  <a:pt x="4537363" y="1683327"/>
                </a:cubicBezTo>
                <a:cubicBezTo>
                  <a:pt x="4204854" y="1685636"/>
                  <a:pt x="4359563" y="1685636"/>
                  <a:pt x="4094018" y="1655618"/>
                </a:cubicBezTo>
                <a:cubicBezTo>
                  <a:pt x="3828473" y="1625600"/>
                  <a:pt x="3530599" y="1528618"/>
                  <a:pt x="2944090" y="1503218"/>
                </a:cubicBezTo>
                <a:cubicBezTo>
                  <a:pt x="2357581" y="1477818"/>
                  <a:pt x="1048326" y="1524000"/>
                  <a:pt x="574963" y="1503218"/>
                </a:cubicBezTo>
                <a:cubicBezTo>
                  <a:pt x="101600" y="1482436"/>
                  <a:pt x="0" y="1521691"/>
                  <a:pt x="103909" y="1378527"/>
                </a:cubicBezTo>
                <a:cubicBezTo>
                  <a:pt x="207818" y="1235363"/>
                  <a:pt x="789709" y="861290"/>
                  <a:pt x="1198418" y="644236"/>
                </a:cubicBezTo>
                <a:cubicBezTo>
                  <a:pt x="1607127" y="427182"/>
                  <a:pt x="1992745" y="152400"/>
                  <a:pt x="2556163" y="76200"/>
                </a:cubicBezTo>
                <a:cubicBezTo>
                  <a:pt x="3119581" y="0"/>
                  <a:pt x="3990109" y="184727"/>
                  <a:pt x="4578927" y="187036"/>
                </a:cubicBezTo>
                <a:cubicBezTo>
                  <a:pt x="5167745" y="189345"/>
                  <a:pt x="5671126" y="16163"/>
                  <a:pt x="6089072" y="90054"/>
                </a:cubicBezTo>
                <a:cubicBezTo>
                  <a:pt x="6507018" y="163945"/>
                  <a:pt x="6922655" y="466437"/>
                  <a:pt x="7086600" y="630382"/>
                </a:cubicBezTo>
                <a:cubicBezTo>
                  <a:pt x="7250545" y="794327"/>
                  <a:pt x="7238999" y="905164"/>
                  <a:pt x="7072745" y="1073727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14"/>
          <p:cNvGrpSpPr/>
          <p:nvPr/>
        </p:nvGrpSpPr>
        <p:grpSpPr>
          <a:xfrm flipH="1">
            <a:off x="1714480" y="1142984"/>
            <a:ext cx="1571604" cy="2786082"/>
            <a:chOff x="1071538" y="285728"/>
            <a:chExt cx="1500198" cy="278608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блако 1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лако 1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блако 1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Полилиния 64"/>
          <p:cNvSpPr/>
          <p:nvPr/>
        </p:nvSpPr>
        <p:spPr>
          <a:xfrm flipH="1">
            <a:off x="3786182" y="571480"/>
            <a:ext cx="571504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олилиния 65"/>
          <p:cNvSpPr/>
          <p:nvPr/>
        </p:nvSpPr>
        <p:spPr>
          <a:xfrm>
            <a:off x="3143240" y="857232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 56"/>
          <p:cNvSpPr/>
          <p:nvPr/>
        </p:nvSpPr>
        <p:spPr>
          <a:xfrm flipH="1">
            <a:off x="2071670" y="3500438"/>
            <a:ext cx="993213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49"/>
          <p:cNvGrpSpPr/>
          <p:nvPr/>
        </p:nvGrpSpPr>
        <p:grpSpPr>
          <a:xfrm>
            <a:off x="7000892" y="3643314"/>
            <a:ext cx="2143108" cy="2214578"/>
            <a:chOff x="3357554" y="2571744"/>
            <a:chExt cx="3071802" cy="2214578"/>
          </a:xfrm>
        </p:grpSpPr>
        <p:sp>
          <p:nvSpPr>
            <p:cNvPr id="51" name="Полилиния 5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2" name="Овал 91"/>
          <p:cNvSpPr/>
          <p:nvPr/>
        </p:nvSpPr>
        <p:spPr>
          <a:xfrm>
            <a:off x="4295740" y="1643050"/>
            <a:ext cx="3776690" cy="1019180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4714876" y="1714488"/>
            <a:ext cx="2919434" cy="80486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5214942" y="1857364"/>
            <a:ext cx="2062178" cy="519114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5572132" y="1928802"/>
            <a:ext cx="1428760" cy="376238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24"/>
          <p:cNvGrpSpPr/>
          <p:nvPr/>
        </p:nvGrpSpPr>
        <p:grpSpPr>
          <a:xfrm>
            <a:off x="7643802" y="1428736"/>
            <a:ext cx="1500198" cy="2786082"/>
            <a:chOff x="1071538" y="285728"/>
            <a:chExt cx="1500198" cy="278608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блако 2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блако 2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лако 2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2428860" y="2643182"/>
            <a:ext cx="1643074" cy="1643074"/>
            <a:chOff x="3143240" y="1857364"/>
            <a:chExt cx="1643074" cy="1643074"/>
          </a:xfrm>
        </p:grpSpPr>
        <p:sp>
          <p:nvSpPr>
            <p:cNvPr id="94" name="Скругленный прямоугольник 93"/>
            <p:cNvSpPr/>
            <p:nvPr/>
          </p:nvSpPr>
          <p:spPr>
            <a:xfrm>
              <a:off x="3929058" y="2500306"/>
              <a:ext cx="142876" cy="10001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3143240" y="1857364"/>
              <a:ext cx="1643074" cy="7143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КУПАТЬСЯ</a:t>
              </a:r>
            </a:p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ЗАПРЕЩЕНО!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8" name="Овал 87"/>
          <p:cNvSpPr/>
          <p:nvPr/>
        </p:nvSpPr>
        <p:spPr>
          <a:xfrm>
            <a:off x="5786446" y="2000240"/>
            <a:ext cx="919170" cy="223838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6000760" y="2071678"/>
            <a:ext cx="500066" cy="71438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 descr="2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1571612"/>
            <a:ext cx="2509840" cy="2509840"/>
          </a:xfrm>
          <a:prstGeom prst="rect">
            <a:avLst/>
          </a:prstGeom>
        </p:spPr>
      </p:pic>
      <p:grpSp>
        <p:nvGrpSpPr>
          <p:cNvPr id="39" name="Группа 77"/>
          <p:cNvGrpSpPr/>
          <p:nvPr/>
        </p:nvGrpSpPr>
        <p:grpSpPr>
          <a:xfrm>
            <a:off x="214282" y="3500438"/>
            <a:ext cx="3857620" cy="3214710"/>
            <a:chOff x="3357554" y="2571744"/>
            <a:chExt cx="3071802" cy="2214578"/>
          </a:xfrm>
        </p:grpSpPr>
        <p:sp>
          <p:nvSpPr>
            <p:cNvPr id="79" name="Полилиния 78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C 0.02448 -0.02037 0.04913 -0.04028 0.06702 -0.08681 C 0.08473 -0.13334 0.09532 -0.20672 0.10643 -0.27963 " pathEditMode="relative" rAng="0" ptsTypes="aaA">
                                      <p:cBhvr>
                                        <p:cTn id="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-1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1" grpId="0" animBg="1"/>
      <p:bldP spid="90" grpId="0" animBg="1"/>
      <p:bldP spid="89" grpId="0" animBg="1"/>
      <p:bldP spid="88" grpId="0" animBg="1"/>
      <p:bldP spid="8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>
            <a:hlinkClick r:id="" action="ppaction://hlinkshowjump?jump=nextslide"/>
          </p:cNvPr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>
            <a:hlinkClick r:id="" action="ppaction://hlinkshowjump?jump=nextslide"/>
          </p:cNvPr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>
            <a:hlinkClick r:id="" action="ppaction://hlinkshowjump?jump=nextslide"/>
          </p:cNvPr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>
            <a:hlinkClick r:id="" action="ppaction://hlinkshowjump?jump=nextslide"/>
          </p:cNvPr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>
            <a:hlinkClick r:id="" action="ppaction://hlinkshowjump?jump=nextslide"/>
          </p:cNvPr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>
            <a:hlinkClick r:id="" action="ppaction://hlinkshowjump?jump=nextslide"/>
          </p:cNvPr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>
            <a:hlinkClick r:id="" action="ppaction://hlinkshowjump?jump=nextslide"/>
          </p:cNvPr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>
            <a:hlinkClick r:id="" action="ppaction://hlinkshowjump?jump=nextslide"/>
          </p:cNvPr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>
            <a:hlinkClick r:id="" action="ppaction://hlinkshowjump?jump=nextslide"/>
          </p:cNvPr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>
            <a:hlinkClick r:id="" action="ppaction://hlinkshowjump?jump=nextslide"/>
          </p:cNvPr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9"/>
          <p:cNvGrpSpPr/>
          <p:nvPr/>
        </p:nvGrpSpPr>
        <p:grpSpPr>
          <a:xfrm>
            <a:off x="0" y="0"/>
            <a:ext cx="2143108" cy="2214578"/>
            <a:chOff x="3357554" y="2571744"/>
            <a:chExt cx="3071802" cy="2214578"/>
          </a:xfrm>
        </p:grpSpPr>
        <p:sp>
          <p:nvSpPr>
            <p:cNvPr id="41" name="Полилиния 4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2143108" y="0"/>
            <a:ext cx="1133484" cy="2152664"/>
            <a:chOff x="1071538" y="285728"/>
            <a:chExt cx="1500198" cy="278608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блако 2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лако 2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блако 2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2288309" y="500042"/>
            <a:ext cx="6922655" cy="2845830"/>
          </a:xfrm>
          <a:custGeom>
            <a:avLst/>
            <a:gdLst>
              <a:gd name="connsiteX0" fmla="*/ 122382 w 6922655"/>
              <a:gd name="connsiteY0" fmla="*/ 1237672 h 2339108"/>
              <a:gd name="connsiteX1" fmla="*/ 925946 w 6922655"/>
              <a:gd name="connsiteY1" fmla="*/ 572654 h 2339108"/>
              <a:gd name="connsiteX2" fmla="*/ 2491509 w 6922655"/>
              <a:gd name="connsiteY2" fmla="*/ 60036 h 2339108"/>
              <a:gd name="connsiteX3" fmla="*/ 4694382 w 6922655"/>
              <a:gd name="connsiteY3" fmla="*/ 212436 h 2339108"/>
              <a:gd name="connsiteX4" fmla="*/ 6259946 w 6922655"/>
              <a:gd name="connsiteY4" fmla="*/ 115454 h 2339108"/>
              <a:gd name="connsiteX5" fmla="*/ 6869546 w 6922655"/>
              <a:gd name="connsiteY5" fmla="*/ 808181 h 2339108"/>
              <a:gd name="connsiteX6" fmla="*/ 6578600 w 6922655"/>
              <a:gd name="connsiteY6" fmla="*/ 1653309 h 2339108"/>
              <a:gd name="connsiteX7" fmla="*/ 5165436 w 6922655"/>
              <a:gd name="connsiteY7" fmla="*/ 2276763 h 2339108"/>
              <a:gd name="connsiteX8" fmla="*/ 3447473 w 6922655"/>
              <a:gd name="connsiteY8" fmla="*/ 2027381 h 2339108"/>
              <a:gd name="connsiteX9" fmla="*/ 1106055 w 6922655"/>
              <a:gd name="connsiteY9" fmla="*/ 2082800 h 2339108"/>
              <a:gd name="connsiteX10" fmla="*/ 191655 w 6922655"/>
              <a:gd name="connsiteY10" fmla="*/ 1597891 h 2339108"/>
              <a:gd name="connsiteX11" fmla="*/ 122382 w 6922655"/>
              <a:gd name="connsiteY11" fmla="*/ 1237672 h 233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22655" h="2339108">
                <a:moveTo>
                  <a:pt x="122382" y="1237672"/>
                </a:moveTo>
                <a:cubicBezTo>
                  <a:pt x="244764" y="1066799"/>
                  <a:pt x="531092" y="768927"/>
                  <a:pt x="925946" y="572654"/>
                </a:cubicBezTo>
                <a:cubicBezTo>
                  <a:pt x="1320800" y="376381"/>
                  <a:pt x="1863436" y="120072"/>
                  <a:pt x="2491509" y="60036"/>
                </a:cubicBezTo>
                <a:cubicBezTo>
                  <a:pt x="3119582" y="0"/>
                  <a:pt x="4066309" y="203200"/>
                  <a:pt x="4694382" y="212436"/>
                </a:cubicBezTo>
                <a:cubicBezTo>
                  <a:pt x="5322455" y="221672"/>
                  <a:pt x="5897419" y="16163"/>
                  <a:pt x="6259946" y="115454"/>
                </a:cubicBezTo>
                <a:cubicBezTo>
                  <a:pt x="6622473" y="214745"/>
                  <a:pt x="6816437" y="551872"/>
                  <a:pt x="6869546" y="808181"/>
                </a:cubicBezTo>
                <a:cubicBezTo>
                  <a:pt x="6922655" y="1064490"/>
                  <a:pt x="6862618" y="1408545"/>
                  <a:pt x="6578600" y="1653309"/>
                </a:cubicBezTo>
                <a:cubicBezTo>
                  <a:pt x="6294582" y="1898073"/>
                  <a:pt x="5687290" y="2214418"/>
                  <a:pt x="5165436" y="2276763"/>
                </a:cubicBezTo>
                <a:cubicBezTo>
                  <a:pt x="4643582" y="2339108"/>
                  <a:pt x="4124036" y="2059708"/>
                  <a:pt x="3447473" y="2027381"/>
                </a:cubicBezTo>
                <a:cubicBezTo>
                  <a:pt x="2770910" y="1995054"/>
                  <a:pt x="1648691" y="2154382"/>
                  <a:pt x="1106055" y="2082800"/>
                </a:cubicBezTo>
                <a:cubicBezTo>
                  <a:pt x="563419" y="2011218"/>
                  <a:pt x="350982" y="1745673"/>
                  <a:pt x="191655" y="1597891"/>
                </a:cubicBezTo>
                <a:cubicBezTo>
                  <a:pt x="32328" y="1450109"/>
                  <a:pt x="0" y="1408545"/>
                  <a:pt x="122382" y="1237672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13"/>
          <p:cNvGrpSpPr/>
          <p:nvPr/>
        </p:nvGrpSpPr>
        <p:grpSpPr>
          <a:xfrm>
            <a:off x="1071538" y="285728"/>
            <a:ext cx="1500198" cy="2786082"/>
            <a:chOff x="1071538" y="285728"/>
            <a:chExt cx="1500198" cy="278608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лако 9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лако 10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блако 11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44"/>
          <p:cNvGrpSpPr/>
          <p:nvPr/>
        </p:nvGrpSpPr>
        <p:grpSpPr>
          <a:xfrm flipH="1">
            <a:off x="-214346" y="1357298"/>
            <a:ext cx="2143108" cy="2214578"/>
            <a:chOff x="3357554" y="2571744"/>
            <a:chExt cx="3071802" cy="2214578"/>
          </a:xfrm>
        </p:grpSpPr>
        <p:sp>
          <p:nvSpPr>
            <p:cNvPr id="46" name="Полилиния 45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38"/>
          <p:cNvGrpSpPr/>
          <p:nvPr/>
        </p:nvGrpSpPr>
        <p:grpSpPr>
          <a:xfrm>
            <a:off x="0" y="2786058"/>
            <a:ext cx="3071802" cy="2214578"/>
            <a:chOff x="3357554" y="2571744"/>
            <a:chExt cx="3071802" cy="2214578"/>
          </a:xfrm>
        </p:grpSpPr>
        <p:sp>
          <p:nvSpPr>
            <p:cNvPr id="38" name="Полилиния 37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29"/>
          <p:cNvGrpSpPr/>
          <p:nvPr/>
        </p:nvGrpSpPr>
        <p:grpSpPr>
          <a:xfrm>
            <a:off x="0" y="2643182"/>
            <a:ext cx="1500198" cy="2786082"/>
            <a:chOff x="1071538" y="285728"/>
            <a:chExt cx="1500198" cy="2786082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блако 31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блако 32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блако 33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Полилиния 55"/>
          <p:cNvSpPr/>
          <p:nvPr/>
        </p:nvSpPr>
        <p:spPr>
          <a:xfrm>
            <a:off x="180109" y="5153891"/>
            <a:ext cx="1149927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58"/>
          <p:cNvGrpSpPr/>
          <p:nvPr/>
        </p:nvGrpSpPr>
        <p:grpSpPr>
          <a:xfrm>
            <a:off x="3214678" y="0"/>
            <a:ext cx="1062046" cy="919122"/>
            <a:chOff x="1071538" y="285728"/>
            <a:chExt cx="1500198" cy="2786082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блако 60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блако 61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62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олилиния 63"/>
          <p:cNvSpPr/>
          <p:nvPr/>
        </p:nvSpPr>
        <p:spPr>
          <a:xfrm>
            <a:off x="3357554" y="714356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олилиния 82"/>
          <p:cNvSpPr/>
          <p:nvPr/>
        </p:nvSpPr>
        <p:spPr>
          <a:xfrm>
            <a:off x="2071255" y="477982"/>
            <a:ext cx="7250545" cy="1743363"/>
          </a:xfrm>
          <a:custGeom>
            <a:avLst/>
            <a:gdLst>
              <a:gd name="connsiteX0" fmla="*/ 7072745 w 7250545"/>
              <a:gd name="connsiteY0" fmla="*/ 1073727 h 1743363"/>
              <a:gd name="connsiteX1" fmla="*/ 6089072 w 7250545"/>
              <a:gd name="connsiteY1" fmla="*/ 1641763 h 1743363"/>
              <a:gd name="connsiteX2" fmla="*/ 4537363 w 7250545"/>
              <a:gd name="connsiteY2" fmla="*/ 1683327 h 1743363"/>
              <a:gd name="connsiteX3" fmla="*/ 4094018 w 7250545"/>
              <a:gd name="connsiteY3" fmla="*/ 1655618 h 1743363"/>
              <a:gd name="connsiteX4" fmla="*/ 2944090 w 7250545"/>
              <a:gd name="connsiteY4" fmla="*/ 1503218 h 1743363"/>
              <a:gd name="connsiteX5" fmla="*/ 574963 w 7250545"/>
              <a:gd name="connsiteY5" fmla="*/ 1503218 h 1743363"/>
              <a:gd name="connsiteX6" fmla="*/ 103909 w 7250545"/>
              <a:gd name="connsiteY6" fmla="*/ 1378527 h 1743363"/>
              <a:gd name="connsiteX7" fmla="*/ 1198418 w 7250545"/>
              <a:gd name="connsiteY7" fmla="*/ 644236 h 1743363"/>
              <a:gd name="connsiteX8" fmla="*/ 2556163 w 7250545"/>
              <a:gd name="connsiteY8" fmla="*/ 76200 h 1743363"/>
              <a:gd name="connsiteX9" fmla="*/ 4578927 w 7250545"/>
              <a:gd name="connsiteY9" fmla="*/ 187036 h 1743363"/>
              <a:gd name="connsiteX10" fmla="*/ 6089072 w 7250545"/>
              <a:gd name="connsiteY10" fmla="*/ 90054 h 1743363"/>
              <a:gd name="connsiteX11" fmla="*/ 7086600 w 7250545"/>
              <a:gd name="connsiteY11" fmla="*/ 630382 h 1743363"/>
              <a:gd name="connsiteX12" fmla="*/ 7072745 w 7250545"/>
              <a:gd name="connsiteY12" fmla="*/ 1073727 h 174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50545" h="1743363">
                <a:moveTo>
                  <a:pt x="7072745" y="1073727"/>
                </a:moveTo>
                <a:cubicBezTo>
                  <a:pt x="6906491" y="1242290"/>
                  <a:pt x="6511636" y="1540163"/>
                  <a:pt x="6089072" y="1641763"/>
                </a:cubicBezTo>
                <a:cubicBezTo>
                  <a:pt x="5666508" y="1743363"/>
                  <a:pt x="4869872" y="1681018"/>
                  <a:pt x="4537363" y="1683327"/>
                </a:cubicBezTo>
                <a:cubicBezTo>
                  <a:pt x="4204854" y="1685636"/>
                  <a:pt x="4359563" y="1685636"/>
                  <a:pt x="4094018" y="1655618"/>
                </a:cubicBezTo>
                <a:cubicBezTo>
                  <a:pt x="3828473" y="1625600"/>
                  <a:pt x="3530599" y="1528618"/>
                  <a:pt x="2944090" y="1503218"/>
                </a:cubicBezTo>
                <a:cubicBezTo>
                  <a:pt x="2357581" y="1477818"/>
                  <a:pt x="1048326" y="1524000"/>
                  <a:pt x="574963" y="1503218"/>
                </a:cubicBezTo>
                <a:cubicBezTo>
                  <a:pt x="101600" y="1482436"/>
                  <a:pt x="0" y="1521691"/>
                  <a:pt x="103909" y="1378527"/>
                </a:cubicBezTo>
                <a:cubicBezTo>
                  <a:pt x="207818" y="1235363"/>
                  <a:pt x="789709" y="861290"/>
                  <a:pt x="1198418" y="644236"/>
                </a:cubicBezTo>
                <a:cubicBezTo>
                  <a:pt x="1607127" y="427182"/>
                  <a:pt x="1992745" y="152400"/>
                  <a:pt x="2556163" y="76200"/>
                </a:cubicBezTo>
                <a:cubicBezTo>
                  <a:pt x="3119581" y="0"/>
                  <a:pt x="3990109" y="184727"/>
                  <a:pt x="4578927" y="187036"/>
                </a:cubicBezTo>
                <a:cubicBezTo>
                  <a:pt x="5167745" y="189345"/>
                  <a:pt x="5671126" y="16163"/>
                  <a:pt x="6089072" y="90054"/>
                </a:cubicBezTo>
                <a:cubicBezTo>
                  <a:pt x="6507018" y="163945"/>
                  <a:pt x="6922655" y="466437"/>
                  <a:pt x="7086600" y="630382"/>
                </a:cubicBezTo>
                <a:cubicBezTo>
                  <a:pt x="7250545" y="794327"/>
                  <a:pt x="7238999" y="905164"/>
                  <a:pt x="7072745" y="1073727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4"/>
          <p:cNvGrpSpPr/>
          <p:nvPr/>
        </p:nvGrpSpPr>
        <p:grpSpPr>
          <a:xfrm flipH="1">
            <a:off x="1714480" y="1142984"/>
            <a:ext cx="1571604" cy="2786082"/>
            <a:chOff x="1071538" y="285728"/>
            <a:chExt cx="1500198" cy="278608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блако 1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лако 1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блако 1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Полилиния 64"/>
          <p:cNvSpPr/>
          <p:nvPr/>
        </p:nvSpPr>
        <p:spPr>
          <a:xfrm flipH="1">
            <a:off x="3786182" y="571480"/>
            <a:ext cx="571504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олилиния 65"/>
          <p:cNvSpPr/>
          <p:nvPr/>
        </p:nvSpPr>
        <p:spPr>
          <a:xfrm>
            <a:off x="3143240" y="857232"/>
            <a:ext cx="642942" cy="214314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 56"/>
          <p:cNvSpPr/>
          <p:nvPr/>
        </p:nvSpPr>
        <p:spPr>
          <a:xfrm flipH="1">
            <a:off x="2071670" y="3500438"/>
            <a:ext cx="993213" cy="609600"/>
          </a:xfrm>
          <a:custGeom>
            <a:avLst/>
            <a:gdLst>
              <a:gd name="connsiteX0" fmla="*/ 180109 w 1149927"/>
              <a:gd name="connsiteY0" fmla="*/ 401782 h 609600"/>
              <a:gd name="connsiteX1" fmla="*/ 41564 w 1149927"/>
              <a:gd name="connsiteY1" fmla="*/ 166254 h 609600"/>
              <a:gd name="connsiteX2" fmla="*/ 263236 w 1149927"/>
              <a:gd name="connsiteY2" fmla="*/ 290945 h 609600"/>
              <a:gd name="connsiteX3" fmla="*/ 263236 w 1149927"/>
              <a:gd name="connsiteY3" fmla="*/ 110836 h 609600"/>
              <a:gd name="connsiteX4" fmla="*/ 360218 w 1149927"/>
              <a:gd name="connsiteY4" fmla="*/ 263236 h 609600"/>
              <a:gd name="connsiteX5" fmla="*/ 360218 w 1149927"/>
              <a:gd name="connsiteY5" fmla="*/ 0 h 609600"/>
              <a:gd name="connsiteX6" fmla="*/ 526473 w 1149927"/>
              <a:gd name="connsiteY6" fmla="*/ 221673 h 609600"/>
              <a:gd name="connsiteX7" fmla="*/ 623455 w 1149927"/>
              <a:gd name="connsiteY7" fmla="*/ 69273 h 609600"/>
              <a:gd name="connsiteX8" fmla="*/ 609600 w 1149927"/>
              <a:gd name="connsiteY8" fmla="*/ 235527 h 609600"/>
              <a:gd name="connsiteX9" fmla="*/ 845127 w 1149927"/>
              <a:gd name="connsiteY9" fmla="*/ 41564 h 609600"/>
              <a:gd name="connsiteX10" fmla="*/ 775855 w 1149927"/>
              <a:gd name="connsiteY10" fmla="*/ 249382 h 609600"/>
              <a:gd name="connsiteX11" fmla="*/ 969818 w 1149927"/>
              <a:gd name="connsiteY11" fmla="*/ 138545 h 609600"/>
              <a:gd name="connsiteX12" fmla="*/ 858982 w 1149927"/>
              <a:gd name="connsiteY12" fmla="*/ 346364 h 609600"/>
              <a:gd name="connsiteX13" fmla="*/ 1149927 w 1149927"/>
              <a:gd name="connsiteY13" fmla="*/ 207818 h 609600"/>
              <a:gd name="connsiteX14" fmla="*/ 955964 w 1149927"/>
              <a:gd name="connsiteY14" fmla="*/ 471054 h 609600"/>
              <a:gd name="connsiteX15" fmla="*/ 1094509 w 1149927"/>
              <a:gd name="connsiteY15" fmla="*/ 443345 h 609600"/>
              <a:gd name="connsiteX16" fmla="*/ 858982 w 1149927"/>
              <a:gd name="connsiteY16" fmla="*/ 609600 h 609600"/>
              <a:gd name="connsiteX17" fmla="*/ 678873 w 1149927"/>
              <a:gd name="connsiteY17" fmla="*/ 595745 h 609600"/>
              <a:gd name="connsiteX18" fmla="*/ 637309 w 1149927"/>
              <a:gd name="connsiteY18" fmla="*/ 554182 h 609600"/>
              <a:gd name="connsiteX19" fmla="*/ 443346 w 1149927"/>
              <a:gd name="connsiteY19" fmla="*/ 609600 h 609600"/>
              <a:gd name="connsiteX20" fmla="*/ 401782 w 1149927"/>
              <a:gd name="connsiteY20" fmla="*/ 540327 h 609600"/>
              <a:gd name="connsiteX21" fmla="*/ 290946 w 1149927"/>
              <a:gd name="connsiteY21" fmla="*/ 554182 h 609600"/>
              <a:gd name="connsiteX22" fmla="*/ 277091 w 1149927"/>
              <a:gd name="connsiteY22" fmla="*/ 471054 h 609600"/>
              <a:gd name="connsiteX23" fmla="*/ 152400 w 1149927"/>
              <a:gd name="connsiteY23" fmla="*/ 484909 h 609600"/>
              <a:gd name="connsiteX24" fmla="*/ 0 w 1149927"/>
              <a:gd name="connsiteY24" fmla="*/ 471054 h 609600"/>
              <a:gd name="connsiteX25" fmla="*/ 180109 w 1149927"/>
              <a:gd name="connsiteY25" fmla="*/ 40178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49927" h="609600">
                <a:moveTo>
                  <a:pt x="180109" y="401782"/>
                </a:moveTo>
                <a:lnTo>
                  <a:pt x="41564" y="166254"/>
                </a:lnTo>
                <a:lnTo>
                  <a:pt x="263236" y="290945"/>
                </a:lnTo>
                <a:lnTo>
                  <a:pt x="263236" y="110836"/>
                </a:lnTo>
                <a:lnTo>
                  <a:pt x="360218" y="263236"/>
                </a:lnTo>
                <a:lnTo>
                  <a:pt x="360218" y="0"/>
                </a:lnTo>
                <a:lnTo>
                  <a:pt x="526473" y="221673"/>
                </a:lnTo>
                <a:lnTo>
                  <a:pt x="623455" y="69273"/>
                </a:lnTo>
                <a:lnTo>
                  <a:pt x="609600" y="235527"/>
                </a:lnTo>
                <a:lnTo>
                  <a:pt x="845127" y="41564"/>
                </a:lnTo>
                <a:lnTo>
                  <a:pt x="775855" y="249382"/>
                </a:lnTo>
                <a:lnTo>
                  <a:pt x="969818" y="138545"/>
                </a:lnTo>
                <a:lnTo>
                  <a:pt x="858982" y="346364"/>
                </a:lnTo>
                <a:lnTo>
                  <a:pt x="1149927" y="207818"/>
                </a:lnTo>
                <a:lnTo>
                  <a:pt x="955964" y="471054"/>
                </a:lnTo>
                <a:lnTo>
                  <a:pt x="1094509" y="443345"/>
                </a:lnTo>
                <a:lnTo>
                  <a:pt x="858982" y="609600"/>
                </a:lnTo>
                <a:lnTo>
                  <a:pt x="678873" y="595745"/>
                </a:lnTo>
                <a:lnTo>
                  <a:pt x="637309" y="554182"/>
                </a:lnTo>
                <a:lnTo>
                  <a:pt x="443346" y="609600"/>
                </a:lnTo>
                <a:lnTo>
                  <a:pt x="401782" y="540327"/>
                </a:lnTo>
                <a:lnTo>
                  <a:pt x="290946" y="554182"/>
                </a:lnTo>
                <a:lnTo>
                  <a:pt x="277091" y="471054"/>
                </a:lnTo>
                <a:lnTo>
                  <a:pt x="152400" y="484909"/>
                </a:lnTo>
                <a:lnTo>
                  <a:pt x="0" y="471054"/>
                </a:lnTo>
                <a:lnTo>
                  <a:pt x="180109" y="40178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49"/>
          <p:cNvGrpSpPr/>
          <p:nvPr/>
        </p:nvGrpSpPr>
        <p:grpSpPr>
          <a:xfrm>
            <a:off x="7000892" y="3643314"/>
            <a:ext cx="2143108" cy="2214578"/>
            <a:chOff x="3357554" y="2571744"/>
            <a:chExt cx="3071802" cy="2214578"/>
          </a:xfrm>
        </p:grpSpPr>
        <p:sp>
          <p:nvSpPr>
            <p:cNvPr id="51" name="Полилиния 50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77"/>
          <p:cNvGrpSpPr/>
          <p:nvPr/>
        </p:nvGrpSpPr>
        <p:grpSpPr>
          <a:xfrm>
            <a:off x="214282" y="3500438"/>
            <a:ext cx="3857620" cy="3214710"/>
            <a:chOff x="3357554" y="2571744"/>
            <a:chExt cx="3071802" cy="2214578"/>
          </a:xfrm>
        </p:grpSpPr>
        <p:sp>
          <p:nvSpPr>
            <p:cNvPr id="79" name="Полилиния 78"/>
            <p:cNvSpPr/>
            <p:nvPr/>
          </p:nvSpPr>
          <p:spPr>
            <a:xfrm flipH="1">
              <a:off x="3357554" y="3500438"/>
              <a:ext cx="3071802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3357554" y="3286124"/>
              <a:ext cx="2786082" cy="1000132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3786182" y="2786058"/>
              <a:ext cx="2000264" cy="1285884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4000496" y="2571744"/>
              <a:ext cx="1565563" cy="997527"/>
            </a:xfrm>
            <a:custGeom>
              <a:avLst/>
              <a:gdLst>
                <a:gd name="connsiteX0" fmla="*/ 581891 w 1565563"/>
                <a:gd name="connsiteY0" fmla="*/ 290945 h 997527"/>
                <a:gd name="connsiteX1" fmla="*/ 0 w 1565563"/>
                <a:gd name="connsiteY1" fmla="*/ 762000 h 997527"/>
                <a:gd name="connsiteX2" fmla="*/ 304800 w 1565563"/>
                <a:gd name="connsiteY2" fmla="*/ 720436 h 997527"/>
                <a:gd name="connsiteX3" fmla="*/ 304800 w 1565563"/>
                <a:gd name="connsiteY3" fmla="*/ 969818 h 997527"/>
                <a:gd name="connsiteX4" fmla="*/ 568036 w 1565563"/>
                <a:gd name="connsiteY4" fmla="*/ 775854 h 997527"/>
                <a:gd name="connsiteX5" fmla="*/ 720436 w 1565563"/>
                <a:gd name="connsiteY5" fmla="*/ 997527 h 997527"/>
                <a:gd name="connsiteX6" fmla="*/ 942109 w 1565563"/>
                <a:gd name="connsiteY6" fmla="*/ 734290 h 997527"/>
                <a:gd name="connsiteX7" fmla="*/ 1233054 w 1565563"/>
                <a:gd name="connsiteY7" fmla="*/ 983672 h 997527"/>
                <a:gd name="connsiteX8" fmla="*/ 1205345 w 1565563"/>
                <a:gd name="connsiteY8" fmla="*/ 720436 h 997527"/>
                <a:gd name="connsiteX9" fmla="*/ 1565563 w 1565563"/>
                <a:gd name="connsiteY9" fmla="*/ 858981 h 997527"/>
                <a:gd name="connsiteX10" fmla="*/ 1330036 w 1565563"/>
                <a:gd name="connsiteY10" fmla="*/ 595745 h 997527"/>
                <a:gd name="connsiteX11" fmla="*/ 1565563 w 1565563"/>
                <a:gd name="connsiteY11" fmla="*/ 623454 h 997527"/>
                <a:gd name="connsiteX12" fmla="*/ 858982 w 1565563"/>
                <a:gd name="connsiteY12" fmla="*/ 0 h 997527"/>
                <a:gd name="connsiteX13" fmla="*/ 581891 w 1565563"/>
                <a:gd name="connsiteY13" fmla="*/ 290945 h 99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5563" h="997527">
                  <a:moveTo>
                    <a:pt x="581891" y="290945"/>
                  </a:moveTo>
                  <a:lnTo>
                    <a:pt x="0" y="762000"/>
                  </a:lnTo>
                  <a:lnTo>
                    <a:pt x="304800" y="720436"/>
                  </a:lnTo>
                  <a:lnTo>
                    <a:pt x="304800" y="969818"/>
                  </a:lnTo>
                  <a:lnTo>
                    <a:pt x="568036" y="775854"/>
                  </a:lnTo>
                  <a:lnTo>
                    <a:pt x="720436" y="997527"/>
                  </a:lnTo>
                  <a:lnTo>
                    <a:pt x="942109" y="734290"/>
                  </a:lnTo>
                  <a:lnTo>
                    <a:pt x="1233054" y="983672"/>
                  </a:lnTo>
                  <a:lnTo>
                    <a:pt x="1205345" y="720436"/>
                  </a:lnTo>
                  <a:lnTo>
                    <a:pt x="1565563" y="858981"/>
                  </a:lnTo>
                  <a:lnTo>
                    <a:pt x="1330036" y="595745"/>
                  </a:lnTo>
                  <a:lnTo>
                    <a:pt x="1565563" y="623454"/>
                  </a:lnTo>
                  <a:lnTo>
                    <a:pt x="858982" y="0"/>
                  </a:lnTo>
                  <a:lnTo>
                    <a:pt x="581891" y="290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6" name="TextBox 75">
            <a:hlinkClick r:id="rId3" action="ppaction://hlinksldjump"/>
          </p:cNvPr>
          <p:cNvSpPr txBox="1"/>
          <p:nvPr/>
        </p:nvSpPr>
        <p:spPr>
          <a:xfrm>
            <a:off x="4500562" y="6488668"/>
            <a:ext cx="24134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на водоёмах</a:t>
            </a:r>
            <a:endParaRPr lang="ru-RU" b="1" dirty="0"/>
          </a:p>
        </p:txBody>
      </p:sp>
      <p:pic>
        <p:nvPicPr>
          <p:cNvPr id="84" name="Рисунок 83" descr="Безымянный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857232"/>
            <a:ext cx="2119309" cy="1662842"/>
          </a:xfrm>
          <a:prstGeom prst="rect">
            <a:avLst/>
          </a:prstGeom>
        </p:spPr>
      </p:pic>
      <p:sp>
        <p:nvSpPr>
          <p:cNvPr id="92" name="Овал 91"/>
          <p:cNvSpPr/>
          <p:nvPr/>
        </p:nvSpPr>
        <p:spPr>
          <a:xfrm>
            <a:off x="3286116" y="2285992"/>
            <a:ext cx="5857884" cy="714380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5214942" y="2214554"/>
            <a:ext cx="2428892" cy="2333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24"/>
          <p:cNvGrpSpPr/>
          <p:nvPr/>
        </p:nvGrpSpPr>
        <p:grpSpPr>
          <a:xfrm>
            <a:off x="7643802" y="1428736"/>
            <a:ext cx="1500198" cy="2786082"/>
            <a:chOff x="1071538" y="285728"/>
            <a:chExt cx="1500198" cy="278608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714480" y="1428736"/>
              <a:ext cx="214314" cy="164307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блако 26"/>
            <p:cNvSpPr/>
            <p:nvPr/>
          </p:nvSpPr>
          <p:spPr>
            <a:xfrm>
              <a:off x="1071538" y="857232"/>
              <a:ext cx="928694" cy="1000132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блако 27"/>
            <p:cNvSpPr/>
            <p:nvPr/>
          </p:nvSpPr>
          <p:spPr>
            <a:xfrm>
              <a:off x="1214414" y="285728"/>
              <a:ext cx="1071570" cy="1071570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лако 28"/>
            <p:cNvSpPr/>
            <p:nvPr/>
          </p:nvSpPr>
          <p:spPr>
            <a:xfrm>
              <a:off x="1571604" y="714356"/>
              <a:ext cx="1000132" cy="1285884"/>
            </a:xfrm>
            <a:prstGeom prst="cloud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2428860" y="2643182"/>
            <a:ext cx="1643074" cy="1643074"/>
            <a:chOff x="3143240" y="1857364"/>
            <a:chExt cx="1643074" cy="1643074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3929058" y="2500306"/>
              <a:ext cx="142876" cy="10001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3143240" y="1857364"/>
              <a:ext cx="1643074" cy="7143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КУПАТЬСЯ</a:t>
              </a:r>
            </a:p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ЗАПРЕЩЕНО!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5" name="Прямоугольник 94"/>
          <p:cNvSpPr/>
          <p:nvPr/>
        </p:nvSpPr>
        <p:spPr>
          <a:xfrm>
            <a:off x="0" y="3357562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Будь внимателен !</a:t>
            </a:r>
          </a:p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Предупреждающие таблички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просто так не ставят!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Этот водоём загрязнён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4" name="Стрелка вправо 73">
            <a:hlinkClick r:id="" action="ppaction://hlinkshowjump?jump=nextslide"/>
          </p:cNvPr>
          <p:cNvSpPr/>
          <p:nvPr/>
        </p:nvSpPr>
        <p:spPr>
          <a:xfrm>
            <a:off x="8501090" y="214290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>
            <a:hlinkClick r:id="" action="ppaction://hlinkshowjump?jump=nextslide"/>
          </p:cNvPr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>
            <a:hlinkClick r:id="" action="ppaction://hlinkshowjump?jump=nextslide"/>
          </p:cNvPr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" action="ppaction://hlinkshowjump?jump=nextslide"/>
          </p:cNvPr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>
            <a:hlinkClick r:id="" action="ppaction://hlinkshowjump?jump=nextslide"/>
          </p:cNvPr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>
            <a:hlinkClick r:id="" action="ppaction://hlinkshowjump?jump=nextslide"/>
          </p:cNvPr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>
            <a:hlinkClick r:id="" action="ppaction://hlinkshowjump?jump=nextslide"/>
          </p:cNvPr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>
            <a:hlinkClick r:id="" action="ppaction://hlinkshowjump?jump=nextslide"/>
          </p:cNvPr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>
            <a:hlinkClick r:id="" action="ppaction://hlinkshowjump?jump=nextslide"/>
          </p:cNvPr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>
            <a:hlinkClick r:id="" action="ppaction://hlinkshowjump?jump=nextslide"/>
          </p:cNvPr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496"/>
            <a:ext cx="9144000" cy="40005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 flipH="1">
            <a:off x="5572132" y="4429132"/>
            <a:ext cx="3357554" cy="1990980"/>
            <a:chOff x="2979174" y="4424568"/>
            <a:chExt cx="3165649" cy="1990980"/>
          </a:xfrm>
        </p:grpSpPr>
        <p:sp>
          <p:nvSpPr>
            <p:cNvPr id="54" name="Полилиния 53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14348" y="4429132"/>
            <a:ext cx="3522839" cy="2205294"/>
            <a:chOff x="2979174" y="4424568"/>
            <a:chExt cx="3165649" cy="1990980"/>
          </a:xfrm>
        </p:grpSpPr>
        <p:sp>
          <p:nvSpPr>
            <p:cNvPr id="36" name="Полилиния 35"/>
            <p:cNvSpPr/>
            <p:nvPr/>
          </p:nvSpPr>
          <p:spPr>
            <a:xfrm>
              <a:off x="4350774" y="4748981"/>
              <a:ext cx="1519084" cy="693174"/>
            </a:xfrm>
            <a:custGeom>
              <a:avLst/>
              <a:gdLst>
                <a:gd name="connsiteX0" fmla="*/ 1401097 w 1519084"/>
                <a:gd name="connsiteY0" fmla="*/ 324464 h 693174"/>
                <a:gd name="connsiteX1" fmla="*/ 0 w 1519084"/>
                <a:gd name="connsiteY1" fmla="*/ 0 h 693174"/>
                <a:gd name="connsiteX2" fmla="*/ 117987 w 1519084"/>
                <a:gd name="connsiteY2" fmla="*/ 412954 h 693174"/>
                <a:gd name="connsiteX3" fmla="*/ 1519084 w 1519084"/>
                <a:gd name="connsiteY3" fmla="*/ 693174 h 693174"/>
                <a:gd name="connsiteX4" fmla="*/ 1401097 w 1519084"/>
                <a:gd name="connsiteY4" fmla="*/ 324464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4" h="693174">
                  <a:moveTo>
                    <a:pt x="1401097" y="324464"/>
                  </a:moveTo>
                  <a:lnTo>
                    <a:pt x="0" y="0"/>
                  </a:lnTo>
                  <a:lnTo>
                    <a:pt x="117987" y="412954"/>
                  </a:lnTo>
                  <a:lnTo>
                    <a:pt x="1519084" y="693174"/>
                  </a:lnTo>
                  <a:lnTo>
                    <a:pt x="1401097" y="324464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 rot="936897">
              <a:off x="3342159" y="4424568"/>
              <a:ext cx="2802664" cy="1331500"/>
            </a:xfrm>
            <a:custGeom>
              <a:avLst/>
              <a:gdLst>
                <a:gd name="connsiteX0" fmla="*/ 0 w 2035277"/>
                <a:gd name="connsiteY0" fmla="*/ 796413 h 840658"/>
                <a:gd name="connsiteX1" fmla="*/ 988142 w 2035277"/>
                <a:gd name="connsiteY1" fmla="*/ 14749 h 840658"/>
                <a:gd name="connsiteX2" fmla="*/ 2035277 w 2035277"/>
                <a:gd name="connsiteY2" fmla="*/ 0 h 840658"/>
                <a:gd name="connsiteX3" fmla="*/ 1061884 w 2035277"/>
                <a:gd name="connsiteY3" fmla="*/ 840658 h 840658"/>
                <a:gd name="connsiteX4" fmla="*/ 0 w 2035277"/>
                <a:gd name="connsiteY4" fmla="*/ 796413 h 8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77" h="840658">
                  <a:moveTo>
                    <a:pt x="0" y="796413"/>
                  </a:moveTo>
                  <a:lnTo>
                    <a:pt x="988142" y="14749"/>
                  </a:lnTo>
                  <a:lnTo>
                    <a:pt x="2035277" y="0"/>
                  </a:lnTo>
                  <a:lnTo>
                    <a:pt x="1061884" y="840658"/>
                  </a:lnTo>
                  <a:lnTo>
                    <a:pt x="0" y="796413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038168" y="4572000"/>
              <a:ext cx="1819584" cy="1571644"/>
            </a:xfrm>
            <a:custGeom>
              <a:avLst/>
              <a:gdLst>
                <a:gd name="connsiteX0" fmla="*/ 0 w 1784555"/>
                <a:gd name="connsiteY0" fmla="*/ 0 h 1828800"/>
                <a:gd name="connsiteX1" fmla="*/ 412955 w 1784555"/>
                <a:gd name="connsiteY1" fmla="*/ 1371600 h 1828800"/>
                <a:gd name="connsiteX2" fmla="*/ 1784555 w 1784555"/>
                <a:gd name="connsiteY2" fmla="*/ 1828800 h 1828800"/>
                <a:gd name="connsiteX3" fmla="*/ 1430593 w 1784555"/>
                <a:gd name="connsiteY3" fmla="*/ 516194 h 1828800"/>
                <a:gd name="connsiteX4" fmla="*/ 0 w 1784555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4555" h="1828800">
                  <a:moveTo>
                    <a:pt x="0" y="0"/>
                  </a:moveTo>
                  <a:lnTo>
                    <a:pt x="412955" y="1371600"/>
                  </a:lnTo>
                  <a:lnTo>
                    <a:pt x="1784555" y="1828800"/>
                  </a:lnTo>
                  <a:lnTo>
                    <a:pt x="1430593" y="516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979174" y="5294671"/>
              <a:ext cx="1735702" cy="1120877"/>
            </a:xfrm>
            <a:custGeom>
              <a:avLst/>
              <a:gdLst>
                <a:gd name="connsiteX0" fmla="*/ 1607574 w 1607574"/>
                <a:gd name="connsiteY0" fmla="*/ 398206 h 1120877"/>
                <a:gd name="connsiteX1" fmla="*/ 309716 w 1607574"/>
                <a:gd name="connsiteY1" fmla="*/ 0 h 1120877"/>
                <a:gd name="connsiteX2" fmla="*/ 0 w 1607574"/>
                <a:gd name="connsiteY2" fmla="*/ 707923 h 1120877"/>
                <a:gd name="connsiteX3" fmla="*/ 1312607 w 1607574"/>
                <a:gd name="connsiteY3" fmla="*/ 1120877 h 1120877"/>
                <a:gd name="connsiteX4" fmla="*/ 1607574 w 1607574"/>
                <a:gd name="connsiteY4" fmla="*/ 398206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574" h="1120877">
                  <a:moveTo>
                    <a:pt x="1607574" y="398206"/>
                  </a:moveTo>
                  <a:lnTo>
                    <a:pt x="309716" y="0"/>
                  </a:lnTo>
                  <a:lnTo>
                    <a:pt x="0" y="707923"/>
                  </a:lnTo>
                  <a:lnTo>
                    <a:pt x="1312607" y="1120877"/>
                  </a:lnTo>
                  <a:lnTo>
                    <a:pt x="1607574" y="39820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Равнобедренный треугольник 84"/>
          <p:cNvSpPr/>
          <p:nvPr/>
        </p:nvSpPr>
        <p:spPr>
          <a:xfrm>
            <a:off x="8572496" y="214290"/>
            <a:ext cx="571504" cy="642942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0" y="714356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29497" y="0"/>
            <a:ext cx="9173497" cy="3214686"/>
          </a:xfrm>
          <a:custGeom>
            <a:avLst/>
            <a:gdLst>
              <a:gd name="connsiteX0" fmla="*/ 44245 w 9173497"/>
              <a:gd name="connsiteY0" fmla="*/ 2949677 h 3067665"/>
              <a:gd name="connsiteX1" fmla="*/ 1179871 w 9173497"/>
              <a:gd name="connsiteY1" fmla="*/ 2949677 h 3067665"/>
              <a:gd name="connsiteX2" fmla="*/ 1268362 w 9173497"/>
              <a:gd name="connsiteY2" fmla="*/ 2964426 h 3067665"/>
              <a:gd name="connsiteX3" fmla="*/ 1415845 w 9173497"/>
              <a:gd name="connsiteY3" fmla="*/ 2979174 h 3067665"/>
              <a:gd name="connsiteX4" fmla="*/ 1460091 w 9173497"/>
              <a:gd name="connsiteY4" fmla="*/ 2993923 h 3067665"/>
              <a:gd name="connsiteX5" fmla="*/ 1563329 w 9173497"/>
              <a:gd name="connsiteY5" fmla="*/ 3038168 h 3067665"/>
              <a:gd name="connsiteX6" fmla="*/ 1622323 w 9173497"/>
              <a:gd name="connsiteY6" fmla="*/ 3052916 h 3067665"/>
              <a:gd name="connsiteX7" fmla="*/ 2168013 w 9173497"/>
              <a:gd name="connsiteY7" fmla="*/ 3067665 h 3067665"/>
              <a:gd name="connsiteX8" fmla="*/ 2905432 w 9173497"/>
              <a:gd name="connsiteY8" fmla="*/ 3052916 h 3067665"/>
              <a:gd name="connsiteX9" fmla="*/ 3097162 w 9173497"/>
              <a:gd name="connsiteY9" fmla="*/ 3008671 h 3067665"/>
              <a:gd name="connsiteX10" fmla="*/ 3215149 w 9173497"/>
              <a:gd name="connsiteY10" fmla="*/ 2993923 h 3067665"/>
              <a:gd name="connsiteX11" fmla="*/ 3288891 w 9173497"/>
              <a:gd name="connsiteY11" fmla="*/ 2964426 h 3067665"/>
              <a:gd name="connsiteX12" fmla="*/ 3377381 w 9173497"/>
              <a:gd name="connsiteY12" fmla="*/ 2934929 h 3067665"/>
              <a:gd name="connsiteX13" fmla="*/ 3436374 w 9173497"/>
              <a:gd name="connsiteY13" fmla="*/ 2905432 h 3067665"/>
              <a:gd name="connsiteX14" fmla="*/ 3524865 w 9173497"/>
              <a:gd name="connsiteY14" fmla="*/ 2875935 h 3067665"/>
              <a:gd name="connsiteX15" fmla="*/ 3583858 w 9173497"/>
              <a:gd name="connsiteY15" fmla="*/ 2846439 h 3067665"/>
              <a:gd name="connsiteX16" fmla="*/ 3731342 w 9173497"/>
              <a:gd name="connsiteY16" fmla="*/ 2802194 h 3067665"/>
              <a:gd name="connsiteX17" fmla="*/ 3775587 w 9173497"/>
              <a:gd name="connsiteY17" fmla="*/ 2772697 h 3067665"/>
              <a:gd name="connsiteX18" fmla="*/ 3864078 w 9173497"/>
              <a:gd name="connsiteY18" fmla="*/ 2743200 h 3067665"/>
              <a:gd name="connsiteX19" fmla="*/ 4173794 w 9173497"/>
              <a:gd name="connsiteY19" fmla="*/ 2757948 h 3067665"/>
              <a:gd name="connsiteX20" fmla="*/ 4232787 w 9173497"/>
              <a:gd name="connsiteY20" fmla="*/ 2772697 h 3067665"/>
              <a:gd name="connsiteX21" fmla="*/ 4321278 w 9173497"/>
              <a:gd name="connsiteY21" fmla="*/ 2787445 h 3067665"/>
              <a:gd name="connsiteX22" fmla="*/ 4734232 w 9173497"/>
              <a:gd name="connsiteY22" fmla="*/ 2802194 h 3067665"/>
              <a:gd name="connsiteX23" fmla="*/ 5117691 w 9173497"/>
              <a:gd name="connsiteY23" fmla="*/ 2831690 h 3067665"/>
              <a:gd name="connsiteX24" fmla="*/ 5869858 w 9173497"/>
              <a:gd name="connsiteY24" fmla="*/ 2861187 h 3067665"/>
              <a:gd name="connsiteX25" fmla="*/ 6017342 w 9173497"/>
              <a:gd name="connsiteY25" fmla="*/ 2920181 h 3067665"/>
              <a:gd name="connsiteX26" fmla="*/ 6061587 w 9173497"/>
              <a:gd name="connsiteY26" fmla="*/ 2949677 h 3067665"/>
              <a:gd name="connsiteX27" fmla="*/ 6194323 w 9173497"/>
              <a:gd name="connsiteY27" fmla="*/ 2993923 h 3067665"/>
              <a:gd name="connsiteX28" fmla="*/ 6297562 w 9173497"/>
              <a:gd name="connsiteY28" fmla="*/ 3023419 h 3067665"/>
              <a:gd name="connsiteX29" fmla="*/ 6371303 w 9173497"/>
              <a:gd name="connsiteY29" fmla="*/ 3038168 h 3067665"/>
              <a:gd name="connsiteX30" fmla="*/ 6518787 w 9173497"/>
              <a:gd name="connsiteY30" fmla="*/ 3067665 h 3067665"/>
              <a:gd name="connsiteX31" fmla="*/ 7787149 w 9173497"/>
              <a:gd name="connsiteY31" fmla="*/ 3038168 h 3067665"/>
              <a:gd name="connsiteX32" fmla="*/ 8067368 w 9173497"/>
              <a:gd name="connsiteY32" fmla="*/ 3008671 h 3067665"/>
              <a:gd name="connsiteX33" fmla="*/ 8745794 w 9173497"/>
              <a:gd name="connsiteY33" fmla="*/ 2993923 h 3067665"/>
              <a:gd name="connsiteX34" fmla="*/ 8790039 w 9173497"/>
              <a:gd name="connsiteY34" fmla="*/ 2964426 h 3067665"/>
              <a:gd name="connsiteX35" fmla="*/ 8937523 w 9173497"/>
              <a:gd name="connsiteY35" fmla="*/ 2979174 h 3067665"/>
              <a:gd name="connsiteX36" fmla="*/ 8981768 w 9173497"/>
              <a:gd name="connsiteY36" fmla="*/ 2993923 h 3067665"/>
              <a:gd name="connsiteX37" fmla="*/ 9173497 w 9173497"/>
              <a:gd name="connsiteY37" fmla="*/ 2993923 h 3067665"/>
              <a:gd name="connsiteX38" fmla="*/ 9158749 w 9173497"/>
              <a:gd name="connsiteY38" fmla="*/ 0 h 3067665"/>
              <a:gd name="connsiteX39" fmla="*/ 0 w 9173497"/>
              <a:gd name="connsiteY39" fmla="*/ 14748 h 3067665"/>
              <a:gd name="connsiteX40" fmla="*/ 44245 w 9173497"/>
              <a:gd name="connsiteY40" fmla="*/ 2949677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73497" h="3067665">
                <a:moveTo>
                  <a:pt x="44245" y="2949677"/>
                </a:moveTo>
                <a:cubicBezTo>
                  <a:pt x="518090" y="2910191"/>
                  <a:pt x="278744" y="2924293"/>
                  <a:pt x="1179871" y="2949677"/>
                </a:cubicBezTo>
                <a:cubicBezTo>
                  <a:pt x="1209763" y="2950519"/>
                  <a:pt x="1238689" y="2960717"/>
                  <a:pt x="1268362" y="2964426"/>
                </a:cubicBezTo>
                <a:cubicBezTo>
                  <a:pt x="1317387" y="2970554"/>
                  <a:pt x="1366684" y="2974258"/>
                  <a:pt x="1415845" y="2979174"/>
                </a:cubicBezTo>
                <a:cubicBezTo>
                  <a:pt x="1430594" y="2984090"/>
                  <a:pt x="1445802" y="2987799"/>
                  <a:pt x="1460091" y="2993923"/>
                </a:cubicBezTo>
                <a:cubicBezTo>
                  <a:pt x="1538737" y="3027628"/>
                  <a:pt x="1494162" y="3018406"/>
                  <a:pt x="1563329" y="3038168"/>
                </a:cubicBezTo>
                <a:cubicBezTo>
                  <a:pt x="1582819" y="3043737"/>
                  <a:pt x="1602077" y="3051928"/>
                  <a:pt x="1622323" y="3052916"/>
                </a:cubicBezTo>
                <a:cubicBezTo>
                  <a:pt x="1804070" y="3061782"/>
                  <a:pt x="1986116" y="3062749"/>
                  <a:pt x="2168013" y="3067665"/>
                </a:cubicBezTo>
                <a:lnTo>
                  <a:pt x="2905432" y="3052916"/>
                </a:lnTo>
                <a:cubicBezTo>
                  <a:pt x="2933500" y="3051895"/>
                  <a:pt x="3093009" y="3009190"/>
                  <a:pt x="3097162" y="3008671"/>
                </a:cubicBezTo>
                <a:lnTo>
                  <a:pt x="3215149" y="2993923"/>
                </a:lnTo>
                <a:cubicBezTo>
                  <a:pt x="3239730" y="2984091"/>
                  <a:pt x="3264011" y="2973473"/>
                  <a:pt x="3288891" y="2964426"/>
                </a:cubicBezTo>
                <a:cubicBezTo>
                  <a:pt x="3318111" y="2953800"/>
                  <a:pt x="3348513" y="2946477"/>
                  <a:pt x="3377381" y="2934929"/>
                </a:cubicBezTo>
                <a:cubicBezTo>
                  <a:pt x="3397794" y="2926764"/>
                  <a:pt x="3415961" y="2913597"/>
                  <a:pt x="3436374" y="2905432"/>
                </a:cubicBezTo>
                <a:cubicBezTo>
                  <a:pt x="3465243" y="2893884"/>
                  <a:pt x="3495996" y="2887482"/>
                  <a:pt x="3524865" y="2875935"/>
                </a:cubicBezTo>
                <a:cubicBezTo>
                  <a:pt x="3545278" y="2867770"/>
                  <a:pt x="3563445" y="2854604"/>
                  <a:pt x="3583858" y="2846439"/>
                </a:cubicBezTo>
                <a:cubicBezTo>
                  <a:pt x="3643706" y="2822500"/>
                  <a:pt x="3673393" y="2816681"/>
                  <a:pt x="3731342" y="2802194"/>
                </a:cubicBezTo>
                <a:cubicBezTo>
                  <a:pt x="3746090" y="2792362"/>
                  <a:pt x="3759389" y="2779896"/>
                  <a:pt x="3775587" y="2772697"/>
                </a:cubicBezTo>
                <a:cubicBezTo>
                  <a:pt x="3804000" y="2760069"/>
                  <a:pt x="3864078" y="2743200"/>
                  <a:pt x="3864078" y="2743200"/>
                </a:cubicBezTo>
                <a:cubicBezTo>
                  <a:pt x="3967317" y="2748116"/>
                  <a:pt x="4070768" y="2749706"/>
                  <a:pt x="4173794" y="2757948"/>
                </a:cubicBezTo>
                <a:cubicBezTo>
                  <a:pt x="4193999" y="2759564"/>
                  <a:pt x="4212911" y="2768722"/>
                  <a:pt x="4232787" y="2772697"/>
                </a:cubicBezTo>
                <a:cubicBezTo>
                  <a:pt x="4262110" y="2778562"/>
                  <a:pt x="4291426" y="2785689"/>
                  <a:pt x="4321278" y="2787445"/>
                </a:cubicBezTo>
                <a:cubicBezTo>
                  <a:pt x="4458779" y="2795533"/>
                  <a:pt x="4596581" y="2797278"/>
                  <a:pt x="4734232" y="2802194"/>
                </a:cubicBezTo>
                <a:cubicBezTo>
                  <a:pt x="4886970" y="2853104"/>
                  <a:pt x="4754778" y="2813544"/>
                  <a:pt x="5117691" y="2831690"/>
                </a:cubicBezTo>
                <a:cubicBezTo>
                  <a:pt x="5714373" y="2861524"/>
                  <a:pt x="4927137" y="2833461"/>
                  <a:pt x="5869858" y="2861187"/>
                </a:cubicBezTo>
                <a:cubicBezTo>
                  <a:pt x="5942383" y="2885362"/>
                  <a:pt x="5956576" y="2885458"/>
                  <a:pt x="6017342" y="2920181"/>
                </a:cubicBezTo>
                <a:cubicBezTo>
                  <a:pt x="6032732" y="2928975"/>
                  <a:pt x="6045225" y="2942860"/>
                  <a:pt x="6061587" y="2949677"/>
                </a:cubicBezTo>
                <a:cubicBezTo>
                  <a:pt x="6104638" y="2967615"/>
                  <a:pt x="6150078" y="2979174"/>
                  <a:pt x="6194323" y="2993923"/>
                </a:cubicBezTo>
                <a:cubicBezTo>
                  <a:pt x="6243595" y="3010347"/>
                  <a:pt x="6242005" y="3011073"/>
                  <a:pt x="6297562" y="3023419"/>
                </a:cubicBezTo>
                <a:cubicBezTo>
                  <a:pt x="6322032" y="3028857"/>
                  <a:pt x="6346833" y="3032730"/>
                  <a:pt x="6371303" y="3038168"/>
                </a:cubicBezTo>
                <a:cubicBezTo>
                  <a:pt x="6503297" y="3067500"/>
                  <a:pt x="6345407" y="3038767"/>
                  <a:pt x="6518787" y="3067665"/>
                </a:cubicBezTo>
                <a:lnTo>
                  <a:pt x="7787149" y="3038168"/>
                </a:lnTo>
                <a:cubicBezTo>
                  <a:pt x="7881003" y="3034593"/>
                  <a:pt x="7973545" y="3013001"/>
                  <a:pt x="8067368" y="3008671"/>
                </a:cubicBezTo>
                <a:cubicBezTo>
                  <a:pt x="8293323" y="2998242"/>
                  <a:pt x="8519652" y="2998839"/>
                  <a:pt x="8745794" y="2993923"/>
                </a:cubicBezTo>
                <a:cubicBezTo>
                  <a:pt x="8760542" y="2984091"/>
                  <a:pt x="8772366" y="2965786"/>
                  <a:pt x="8790039" y="2964426"/>
                </a:cubicBezTo>
                <a:cubicBezTo>
                  <a:pt x="8839300" y="2960637"/>
                  <a:pt x="8888691" y="2971661"/>
                  <a:pt x="8937523" y="2979174"/>
                </a:cubicBezTo>
                <a:cubicBezTo>
                  <a:pt x="8952888" y="2981538"/>
                  <a:pt x="8966252" y="2992953"/>
                  <a:pt x="8981768" y="2993923"/>
                </a:cubicBezTo>
                <a:cubicBezTo>
                  <a:pt x="9045553" y="2997910"/>
                  <a:pt x="9109587" y="2993923"/>
                  <a:pt x="9173497" y="2993923"/>
                </a:cubicBezTo>
                <a:lnTo>
                  <a:pt x="9158749" y="0"/>
                </a:lnTo>
                <a:lnTo>
                  <a:pt x="0" y="14748"/>
                </a:lnTo>
                <a:lnTo>
                  <a:pt x="44245" y="294967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5" name="Группа 64"/>
          <p:cNvGrpSpPr/>
          <p:nvPr/>
        </p:nvGrpSpPr>
        <p:grpSpPr>
          <a:xfrm>
            <a:off x="-14748" y="857232"/>
            <a:ext cx="9158748" cy="428628"/>
            <a:chOff x="-14748" y="428604"/>
            <a:chExt cx="9158748" cy="42862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07153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2714612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4286248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Скругленный прямоугольник 61"/>
            <p:cNvSpPr/>
            <p:nvPr/>
          </p:nvSpPr>
          <p:spPr>
            <a:xfrm>
              <a:off x="5929322" y="428604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кругленный прямоугольник 62"/>
            <p:cNvSpPr/>
            <p:nvPr/>
          </p:nvSpPr>
          <p:spPr>
            <a:xfrm>
              <a:off x="7572396" y="500042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9001124" y="642918"/>
              <a:ext cx="142876" cy="21431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-14748" y="454742"/>
              <a:ext cx="9158748" cy="267929"/>
            </a:xfrm>
            <a:custGeom>
              <a:avLst/>
              <a:gdLst>
                <a:gd name="connsiteX0" fmla="*/ 0 w 9158748"/>
                <a:gd name="connsiteY0" fmla="*/ 267929 h 267929"/>
                <a:gd name="connsiteX1" fmla="*/ 1342103 w 9158748"/>
                <a:gd name="connsiteY1" fmla="*/ 61452 h 267929"/>
                <a:gd name="connsiteX2" fmla="*/ 2920180 w 9158748"/>
                <a:gd name="connsiteY2" fmla="*/ 149942 h 267929"/>
                <a:gd name="connsiteX3" fmla="*/ 5206180 w 9158748"/>
                <a:gd name="connsiteY3" fmla="*/ 2458 h 267929"/>
                <a:gd name="connsiteX4" fmla="*/ 7669161 w 9158748"/>
                <a:gd name="connsiteY4" fmla="*/ 164690 h 267929"/>
                <a:gd name="connsiteX5" fmla="*/ 9158748 w 9158748"/>
                <a:gd name="connsiteY5" fmla="*/ 267929 h 267929"/>
                <a:gd name="connsiteX6" fmla="*/ 9158748 w 9158748"/>
                <a:gd name="connsiteY6" fmla="*/ 267929 h 26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8748" h="267929">
                  <a:moveTo>
                    <a:pt x="0" y="267929"/>
                  </a:moveTo>
                  <a:cubicBezTo>
                    <a:pt x="427703" y="174522"/>
                    <a:pt x="855406" y="81116"/>
                    <a:pt x="1342103" y="61452"/>
                  </a:cubicBezTo>
                  <a:cubicBezTo>
                    <a:pt x="1828800" y="41788"/>
                    <a:pt x="2276167" y="159774"/>
                    <a:pt x="2920180" y="149942"/>
                  </a:cubicBezTo>
                  <a:cubicBezTo>
                    <a:pt x="3564193" y="140110"/>
                    <a:pt x="4414683" y="0"/>
                    <a:pt x="5206180" y="2458"/>
                  </a:cubicBezTo>
                  <a:cubicBezTo>
                    <a:pt x="5997677" y="4916"/>
                    <a:pt x="7669161" y="164690"/>
                    <a:pt x="7669161" y="164690"/>
                  </a:cubicBezTo>
                  <a:lnTo>
                    <a:pt x="9158748" y="267929"/>
                  </a:lnTo>
                  <a:lnTo>
                    <a:pt x="9158748" y="267929"/>
                  </a:ln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Полилиния 70"/>
          <p:cNvSpPr/>
          <p:nvPr/>
        </p:nvSpPr>
        <p:spPr>
          <a:xfrm>
            <a:off x="0" y="0"/>
            <a:ext cx="9202993" cy="695200"/>
          </a:xfrm>
          <a:custGeom>
            <a:avLst/>
            <a:gdLst>
              <a:gd name="connsiteX0" fmla="*/ 44245 w 9202993"/>
              <a:gd name="connsiteY0" fmla="*/ 589935 h 695200"/>
              <a:gd name="connsiteX1" fmla="*/ 604684 w 9202993"/>
              <a:gd name="connsiteY1" fmla="*/ 471948 h 695200"/>
              <a:gd name="connsiteX2" fmla="*/ 1386348 w 9202993"/>
              <a:gd name="connsiteY2" fmla="*/ 486696 h 695200"/>
              <a:gd name="connsiteX3" fmla="*/ 2286000 w 9202993"/>
              <a:gd name="connsiteY3" fmla="*/ 575187 h 695200"/>
              <a:gd name="connsiteX4" fmla="*/ 3229897 w 9202993"/>
              <a:gd name="connsiteY4" fmla="*/ 560438 h 695200"/>
              <a:gd name="connsiteX5" fmla="*/ 3937819 w 9202993"/>
              <a:gd name="connsiteY5" fmla="*/ 604683 h 695200"/>
              <a:gd name="connsiteX6" fmla="*/ 4218039 w 9202993"/>
              <a:gd name="connsiteY6" fmla="*/ 560438 h 695200"/>
              <a:gd name="connsiteX7" fmla="*/ 4925961 w 9202993"/>
              <a:gd name="connsiteY7" fmla="*/ 560438 h 695200"/>
              <a:gd name="connsiteX8" fmla="*/ 5309419 w 9202993"/>
              <a:gd name="connsiteY8" fmla="*/ 589935 h 695200"/>
              <a:gd name="connsiteX9" fmla="*/ 5692877 w 9202993"/>
              <a:gd name="connsiteY9" fmla="*/ 486696 h 695200"/>
              <a:gd name="connsiteX10" fmla="*/ 5810864 w 9202993"/>
              <a:gd name="connsiteY10" fmla="*/ 457200 h 695200"/>
              <a:gd name="connsiteX11" fmla="*/ 6268064 w 9202993"/>
              <a:gd name="connsiteY11" fmla="*/ 383458 h 695200"/>
              <a:gd name="connsiteX12" fmla="*/ 6386051 w 9202993"/>
              <a:gd name="connsiteY12" fmla="*/ 398206 h 695200"/>
              <a:gd name="connsiteX13" fmla="*/ 6577780 w 9202993"/>
              <a:gd name="connsiteY13" fmla="*/ 412954 h 695200"/>
              <a:gd name="connsiteX14" fmla="*/ 6651522 w 9202993"/>
              <a:gd name="connsiteY14" fmla="*/ 442451 h 695200"/>
              <a:gd name="connsiteX15" fmla="*/ 7344697 w 9202993"/>
              <a:gd name="connsiteY15" fmla="*/ 604683 h 695200"/>
              <a:gd name="connsiteX16" fmla="*/ 7831393 w 9202993"/>
              <a:gd name="connsiteY16" fmla="*/ 634180 h 695200"/>
              <a:gd name="connsiteX17" fmla="*/ 8200103 w 9202993"/>
              <a:gd name="connsiteY17" fmla="*/ 619432 h 695200"/>
              <a:gd name="connsiteX18" fmla="*/ 8391832 w 9202993"/>
              <a:gd name="connsiteY18" fmla="*/ 634180 h 695200"/>
              <a:gd name="connsiteX19" fmla="*/ 8701548 w 9202993"/>
              <a:gd name="connsiteY19" fmla="*/ 693174 h 695200"/>
              <a:gd name="connsiteX20" fmla="*/ 9070258 w 9202993"/>
              <a:gd name="connsiteY20" fmla="*/ 693174 h 695200"/>
              <a:gd name="connsiteX21" fmla="*/ 9188245 w 9202993"/>
              <a:gd name="connsiteY21" fmla="*/ 693174 h 695200"/>
              <a:gd name="connsiteX22" fmla="*/ 9202993 w 9202993"/>
              <a:gd name="connsiteY22" fmla="*/ 14748 h 695200"/>
              <a:gd name="connsiteX23" fmla="*/ 0 w 9202993"/>
              <a:gd name="connsiteY23" fmla="*/ 0 h 695200"/>
              <a:gd name="connsiteX24" fmla="*/ 44245 w 9202993"/>
              <a:gd name="connsiteY24" fmla="*/ 589935 h 6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202993" h="695200">
                <a:moveTo>
                  <a:pt x="44245" y="589935"/>
                </a:moveTo>
                <a:cubicBezTo>
                  <a:pt x="230841" y="549590"/>
                  <a:pt x="413776" y="471948"/>
                  <a:pt x="604684" y="471948"/>
                </a:cubicBezTo>
                <a:lnTo>
                  <a:pt x="1386348" y="486696"/>
                </a:lnTo>
                <a:cubicBezTo>
                  <a:pt x="2226833" y="578386"/>
                  <a:pt x="1925518" y="575187"/>
                  <a:pt x="2286000" y="575187"/>
                </a:cubicBezTo>
                <a:lnTo>
                  <a:pt x="3229897" y="560438"/>
                </a:lnTo>
                <a:lnTo>
                  <a:pt x="3937819" y="604683"/>
                </a:lnTo>
                <a:cubicBezTo>
                  <a:pt x="4178328" y="556581"/>
                  <a:pt x="4083843" y="560438"/>
                  <a:pt x="4218039" y="560438"/>
                </a:cubicBezTo>
                <a:lnTo>
                  <a:pt x="4925961" y="560438"/>
                </a:lnTo>
                <a:cubicBezTo>
                  <a:pt x="5289720" y="590752"/>
                  <a:pt x="5161526" y="589935"/>
                  <a:pt x="5309419" y="589935"/>
                </a:cubicBezTo>
                <a:lnTo>
                  <a:pt x="5692877" y="486696"/>
                </a:lnTo>
                <a:cubicBezTo>
                  <a:pt x="5808807" y="454091"/>
                  <a:pt x="5744548" y="457200"/>
                  <a:pt x="5810864" y="457200"/>
                </a:cubicBezTo>
                <a:cubicBezTo>
                  <a:pt x="5963264" y="432619"/>
                  <a:pt x="6114500" y="399208"/>
                  <a:pt x="6268064" y="383458"/>
                </a:cubicBezTo>
                <a:cubicBezTo>
                  <a:pt x="6307492" y="379414"/>
                  <a:pt x="6346594" y="394448"/>
                  <a:pt x="6386051" y="398206"/>
                </a:cubicBezTo>
                <a:cubicBezTo>
                  <a:pt x="6449861" y="404283"/>
                  <a:pt x="6513870" y="408038"/>
                  <a:pt x="6577780" y="412954"/>
                </a:cubicBezTo>
                <a:lnTo>
                  <a:pt x="6651522" y="442451"/>
                </a:lnTo>
                <a:cubicBezTo>
                  <a:pt x="7294734" y="610911"/>
                  <a:pt x="7057513" y="604683"/>
                  <a:pt x="7344697" y="604683"/>
                </a:cubicBezTo>
                <a:cubicBezTo>
                  <a:pt x="7732886" y="638439"/>
                  <a:pt x="7570412" y="634180"/>
                  <a:pt x="7831393" y="634180"/>
                </a:cubicBezTo>
                <a:cubicBezTo>
                  <a:pt x="7954296" y="629264"/>
                  <a:pt x="8077101" y="619432"/>
                  <a:pt x="8200103" y="619432"/>
                </a:cubicBezTo>
                <a:cubicBezTo>
                  <a:pt x="8264201" y="619432"/>
                  <a:pt x="8391832" y="634180"/>
                  <a:pt x="8391832" y="634180"/>
                </a:cubicBezTo>
                <a:cubicBezTo>
                  <a:pt x="8681672" y="695200"/>
                  <a:pt x="8576597" y="693174"/>
                  <a:pt x="8701548" y="693174"/>
                </a:cubicBezTo>
                <a:lnTo>
                  <a:pt x="9070258" y="693174"/>
                </a:lnTo>
                <a:lnTo>
                  <a:pt x="9188245" y="693174"/>
                </a:lnTo>
                <a:lnTo>
                  <a:pt x="9202993" y="14748"/>
                </a:lnTo>
                <a:lnTo>
                  <a:pt x="0" y="0"/>
                </a:lnTo>
                <a:lnTo>
                  <a:pt x="44245" y="589935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>
            <a:off x="0" y="857232"/>
            <a:ext cx="9144000" cy="1857388"/>
          </a:xfrm>
          <a:custGeom>
            <a:avLst/>
            <a:gdLst>
              <a:gd name="connsiteX0" fmla="*/ 29497 w 9173497"/>
              <a:gd name="connsiteY0" fmla="*/ 988141 h 1068068"/>
              <a:gd name="connsiteX1" fmla="*/ 1681316 w 9173497"/>
              <a:gd name="connsiteY1" fmla="*/ 840658 h 1068068"/>
              <a:gd name="connsiteX2" fmla="*/ 3657600 w 9173497"/>
              <a:gd name="connsiteY2" fmla="*/ 884903 h 1068068"/>
              <a:gd name="connsiteX3" fmla="*/ 5324168 w 9173497"/>
              <a:gd name="connsiteY3" fmla="*/ 707922 h 1068068"/>
              <a:gd name="connsiteX4" fmla="*/ 7388942 w 9173497"/>
              <a:gd name="connsiteY4" fmla="*/ 884903 h 1068068"/>
              <a:gd name="connsiteX5" fmla="*/ 8775291 w 9173497"/>
              <a:gd name="connsiteY5" fmla="*/ 1061883 h 1068068"/>
              <a:gd name="connsiteX6" fmla="*/ 9173497 w 9173497"/>
              <a:gd name="connsiteY6" fmla="*/ 988141 h 1068068"/>
              <a:gd name="connsiteX7" fmla="*/ 9173497 w 9173497"/>
              <a:gd name="connsiteY7" fmla="*/ 235974 h 1068068"/>
              <a:gd name="connsiteX8" fmla="*/ 7565923 w 9173497"/>
              <a:gd name="connsiteY8" fmla="*/ 250722 h 1068068"/>
              <a:gd name="connsiteX9" fmla="*/ 5914103 w 9173497"/>
              <a:gd name="connsiteY9" fmla="*/ 0 h 1068068"/>
              <a:gd name="connsiteX10" fmla="*/ 4247536 w 9173497"/>
              <a:gd name="connsiteY10" fmla="*/ 132735 h 1068068"/>
              <a:gd name="connsiteX11" fmla="*/ 3436374 w 9173497"/>
              <a:gd name="connsiteY11" fmla="*/ 132735 h 1068068"/>
              <a:gd name="connsiteX12" fmla="*/ 2816942 w 9173497"/>
              <a:gd name="connsiteY12" fmla="*/ 73741 h 1068068"/>
              <a:gd name="connsiteX13" fmla="*/ 2079523 w 9173497"/>
              <a:gd name="connsiteY13" fmla="*/ 117987 h 1068068"/>
              <a:gd name="connsiteX14" fmla="*/ 1607574 w 9173497"/>
              <a:gd name="connsiteY14" fmla="*/ 147483 h 1068068"/>
              <a:gd name="connsiteX15" fmla="*/ 1548581 w 9173497"/>
              <a:gd name="connsiteY15" fmla="*/ 162232 h 1068068"/>
              <a:gd name="connsiteX16" fmla="*/ 1460091 w 9173497"/>
              <a:gd name="connsiteY16" fmla="*/ 191729 h 1068068"/>
              <a:gd name="connsiteX17" fmla="*/ 899652 w 9173497"/>
              <a:gd name="connsiteY17" fmla="*/ 191729 h 1068068"/>
              <a:gd name="connsiteX18" fmla="*/ 457200 w 9173497"/>
              <a:gd name="connsiteY18" fmla="*/ 147483 h 1068068"/>
              <a:gd name="connsiteX19" fmla="*/ 0 w 9173497"/>
              <a:gd name="connsiteY19" fmla="*/ 176980 h 1068068"/>
              <a:gd name="connsiteX20" fmla="*/ 29497 w 9173497"/>
              <a:gd name="connsiteY20" fmla="*/ 988141 h 10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73497" h="1068068">
                <a:moveTo>
                  <a:pt x="29497" y="988141"/>
                </a:moveTo>
                <a:lnTo>
                  <a:pt x="1681316" y="840658"/>
                </a:lnTo>
                <a:lnTo>
                  <a:pt x="3657600" y="884903"/>
                </a:lnTo>
                <a:lnTo>
                  <a:pt x="5324168" y="707922"/>
                </a:lnTo>
                <a:lnTo>
                  <a:pt x="7388942" y="884903"/>
                </a:lnTo>
                <a:cubicBezTo>
                  <a:pt x="8686366" y="1068068"/>
                  <a:pt x="8220540" y="1061883"/>
                  <a:pt x="8775291" y="1061883"/>
                </a:cubicBezTo>
                <a:lnTo>
                  <a:pt x="9173497" y="988141"/>
                </a:lnTo>
                <a:lnTo>
                  <a:pt x="9173497" y="235974"/>
                </a:lnTo>
                <a:lnTo>
                  <a:pt x="7565923" y="250722"/>
                </a:lnTo>
                <a:lnTo>
                  <a:pt x="5914103" y="0"/>
                </a:lnTo>
                <a:lnTo>
                  <a:pt x="4247536" y="132735"/>
                </a:lnTo>
                <a:lnTo>
                  <a:pt x="3436374" y="132735"/>
                </a:lnTo>
                <a:cubicBezTo>
                  <a:pt x="2895869" y="69146"/>
                  <a:pt x="3103230" y="73741"/>
                  <a:pt x="2816942" y="73741"/>
                </a:cubicBezTo>
                <a:cubicBezTo>
                  <a:pt x="2109050" y="118926"/>
                  <a:pt x="2355296" y="117987"/>
                  <a:pt x="2079523" y="117987"/>
                </a:cubicBezTo>
                <a:cubicBezTo>
                  <a:pt x="1922207" y="127819"/>
                  <a:pt x="1764653" y="134393"/>
                  <a:pt x="1607574" y="147483"/>
                </a:cubicBezTo>
                <a:cubicBezTo>
                  <a:pt x="1587374" y="149166"/>
                  <a:pt x="1567996" y="156407"/>
                  <a:pt x="1548581" y="162232"/>
                </a:cubicBezTo>
                <a:cubicBezTo>
                  <a:pt x="1518800" y="171166"/>
                  <a:pt x="1460091" y="191729"/>
                  <a:pt x="1460091" y="191729"/>
                </a:cubicBezTo>
                <a:lnTo>
                  <a:pt x="899652" y="191729"/>
                </a:lnTo>
                <a:cubicBezTo>
                  <a:pt x="486787" y="145854"/>
                  <a:pt x="634998" y="147483"/>
                  <a:pt x="457200" y="147483"/>
                </a:cubicBezTo>
                <a:lnTo>
                  <a:pt x="0" y="176980"/>
                </a:lnTo>
                <a:lnTo>
                  <a:pt x="29497" y="988141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442451" y="2539181"/>
            <a:ext cx="3050459" cy="3390149"/>
            <a:chOff x="442451" y="2539181"/>
            <a:chExt cx="3050459" cy="3390149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17" name="Полилиния 16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 flipH="1">
            <a:off x="5857884" y="2714620"/>
            <a:ext cx="3286116" cy="3818777"/>
            <a:chOff x="442451" y="2539181"/>
            <a:chExt cx="3050459" cy="3390149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785918" y="4714884"/>
              <a:ext cx="428628" cy="121444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428728" y="4572008"/>
              <a:ext cx="1071570" cy="57150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732935" y="3468330"/>
              <a:ext cx="518652" cy="1440424"/>
            </a:xfrm>
            <a:custGeom>
              <a:avLst/>
              <a:gdLst>
                <a:gd name="connsiteX0" fmla="*/ 66368 w 518652"/>
                <a:gd name="connsiteY0" fmla="*/ 174522 h 1440424"/>
                <a:gd name="connsiteX1" fmla="*/ 51620 w 518652"/>
                <a:gd name="connsiteY1" fmla="*/ 1236405 h 1440424"/>
                <a:gd name="connsiteX2" fmla="*/ 287594 w 518652"/>
                <a:gd name="connsiteY2" fmla="*/ 1398638 h 1440424"/>
                <a:gd name="connsiteX3" fmla="*/ 449826 w 518652"/>
                <a:gd name="connsiteY3" fmla="*/ 1310147 h 1440424"/>
                <a:gd name="connsiteX4" fmla="*/ 464575 w 518652"/>
                <a:gd name="connsiteY4" fmla="*/ 1029928 h 1440424"/>
                <a:gd name="connsiteX5" fmla="*/ 449826 w 518652"/>
                <a:gd name="connsiteY5" fmla="*/ 189270 h 1440424"/>
                <a:gd name="connsiteX6" fmla="*/ 66368 w 518652"/>
                <a:gd name="connsiteY6" fmla="*/ 174522 h 14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652" h="1440424">
                  <a:moveTo>
                    <a:pt x="66368" y="174522"/>
                  </a:moveTo>
                  <a:cubicBezTo>
                    <a:pt x="0" y="349044"/>
                    <a:pt x="14749" y="1032386"/>
                    <a:pt x="51620" y="1236405"/>
                  </a:cubicBezTo>
                  <a:cubicBezTo>
                    <a:pt x="88491" y="1440424"/>
                    <a:pt x="221226" y="1386348"/>
                    <a:pt x="287594" y="1398638"/>
                  </a:cubicBezTo>
                  <a:cubicBezTo>
                    <a:pt x="353962" y="1410928"/>
                    <a:pt x="420329" y="1371599"/>
                    <a:pt x="449826" y="1310147"/>
                  </a:cubicBezTo>
                  <a:cubicBezTo>
                    <a:pt x="479323" y="1248695"/>
                    <a:pt x="464575" y="1216741"/>
                    <a:pt x="464575" y="1029928"/>
                  </a:cubicBezTo>
                  <a:cubicBezTo>
                    <a:pt x="464575" y="843115"/>
                    <a:pt x="518652" y="331838"/>
                    <a:pt x="449826" y="189270"/>
                  </a:cubicBezTo>
                  <a:cubicBezTo>
                    <a:pt x="381000" y="46702"/>
                    <a:pt x="132736" y="0"/>
                    <a:pt x="66368" y="1745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3" name="Группа 26"/>
            <p:cNvGrpSpPr/>
            <p:nvPr/>
          </p:nvGrpSpPr>
          <p:grpSpPr>
            <a:xfrm>
              <a:off x="442451" y="2539181"/>
              <a:ext cx="3050459" cy="1489587"/>
              <a:chOff x="442451" y="2539181"/>
              <a:chExt cx="3050459" cy="1489587"/>
            </a:xfrm>
          </p:grpSpPr>
          <p:sp>
            <p:nvSpPr>
              <p:cNvPr id="44" name="Полилиния 43"/>
              <p:cNvSpPr/>
              <p:nvPr/>
            </p:nvSpPr>
            <p:spPr>
              <a:xfrm>
                <a:off x="442451" y="2539181"/>
                <a:ext cx="3050459" cy="1489587"/>
              </a:xfrm>
              <a:custGeom>
                <a:avLst/>
                <a:gdLst>
                  <a:gd name="connsiteX0" fmla="*/ 147484 w 3050459"/>
                  <a:gd name="connsiteY0" fmla="*/ 1147916 h 1489587"/>
                  <a:gd name="connsiteX1" fmla="*/ 855407 w 3050459"/>
                  <a:gd name="connsiteY1" fmla="*/ 277761 h 1489587"/>
                  <a:gd name="connsiteX2" fmla="*/ 1991033 w 3050459"/>
                  <a:gd name="connsiteY2" fmla="*/ 130277 h 1489587"/>
                  <a:gd name="connsiteX3" fmla="*/ 3008672 w 3050459"/>
                  <a:gd name="connsiteY3" fmla="*/ 1059425 h 1489587"/>
                  <a:gd name="connsiteX4" fmla="*/ 1740310 w 3050459"/>
                  <a:gd name="connsiteY4" fmla="*/ 1472380 h 1489587"/>
                  <a:gd name="connsiteX5" fmla="*/ 147484 w 3050459"/>
                  <a:gd name="connsiteY5" fmla="*/ 1147916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0459" h="1489587">
                    <a:moveTo>
                      <a:pt x="147484" y="1147916"/>
                    </a:moveTo>
                    <a:cubicBezTo>
                      <a:pt x="0" y="948813"/>
                      <a:pt x="548149" y="447367"/>
                      <a:pt x="855407" y="277761"/>
                    </a:cubicBezTo>
                    <a:cubicBezTo>
                      <a:pt x="1162665" y="108155"/>
                      <a:pt x="1632156" y="0"/>
                      <a:pt x="1991033" y="130277"/>
                    </a:cubicBezTo>
                    <a:cubicBezTo>
                      <a:pt x="2349910" y="260554"/>
                      <a:pt x="3050459" y="835741"/>
                      <a:pt x="3008672" y="1059425"/>
                    </a:cubicBezTo>
                    <a:cubicBezTo>
                      <a:pt x="2966885" y="1283109"/>
                      <a:pt x="2219633" y="1455174"/>
                      <a:pt x="1740310" y="1472380"/>
                    </a:cubicBezTo>
                    <a:cubicBezTo>
                      <a:pt x="1260987" y="1489587"/>
                      <a:pt x="294968" y="1347019"/>
                      <a:pt x="147484" y="1147916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642910" y="335756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1285852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1857356" y="264318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1428728" y="371475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1785918" y="321468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2500298" y="3000372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2357422" y="3571876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3214678" y="3429000"/>
                <a:ext cx="214314" cy="214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66" name="Рисунок 65" descr="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3776656"/>
            <a:ext cx="3081344" cy="3081344"/>
          </a:xfrm>
          <a:prstGeom prst="rect">
            <a:avLst/>
          </a:prstGeom>
        </p:spPr>
      </p:pic>
      <p:sp>
        <p:nvSpPr>
          <p:cNvPr id="87" name="Равнобедренный треугольник 86"/>
          <p:cNvSpPr/>
          <p:nvPr/>
        </p:nvSpPr>
        <p:spPr>
          <a:xfrm>
            <a:off x="8572496" y="357166"/>
            <a:ext cx="571504" cy="642942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hlinkClick r:id="rId4" action="ppaction://hlinksldjump"/>
          </p:cNvPr>
          <p:cNvSpPr txBox="1"/>
          <p:nvPr/>
        </p:nvSpPr>
        <p:spPr>
          <a:xfrm>
            <a:off x="4500562" y="6488668"/>
            <a:ext cx="24134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Минутки на водоёмах</a:t>
            </a:r>
            <a:endParaRPr lang="ru-RU" b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3.7037E-6 C 0.01146 -0.05301 0.00347 -0.10509 0.00521 -0.1493 C 0.00747 -0.19328 0.02882 -0.22245 0.03455 -0.26342 C 0.0401 -0.30393 0.03854 -0.34838 0.03924 -0.39213 C 0.04028 -0.43634 0.03872 -0.48889 0.04028 -0.52708 C 0.04219 -0.5662 0.04601 -0.59537 0.05069 -0.62291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-3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>
            <a:hlinkClick r:id="" action="ppaction://hlinkshowjump?jump=nextslide"/>
          </p:cNvPr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>
            <a:hlinkClick r:id="" action="ppaction://hlinkshowjump?jump=nextslide"/>
          </p:cNvPr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>
            <a:hlinkClick r:id="" action="ppaction://hlinkshowjump?jump=nextslide"/>
          </p:cNvPr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>
            <a:hlinkClick r:id="" action="ppaction://hlinkshowjump?jump=nextslide"/>
          </p:cNvPr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>
            <a:hlinkClick r:id="" action="ppaction://hlinkshowjump?jump=nextslide"/>
          </p:cNvPr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>
            <a:hlinkClick r:id="" action="ppaction://hlinkshowjump?jump=nextslide"/>
          </p:cNvPr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9" name="Прямоугольник 38">
            <a:hlinkClick r:id="" action="ppaction://hlinkshowjump?jump=nextslide"/>
          </p:cNvPr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Я</a:t>
            </a:r>
            <a:endParaRPr lang="ru-RU" b="1" dirty="0"/>
          </a:p>
        </p:txBody>
      </p:sp>
      <p:sp>
        <p:nvSpPr>
          <p:cNvPr id="43" name="Прямоугольник 42">
            <a:hlinkClick r:id="" action="ppaction://hlinkshowjump?jump=nextslide"/>
          </p:cNvPr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7107032" y="6488668"/>
            <a:ext cx="20369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 выбору минутки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4802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 змейка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8638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000892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58148" y="392906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8148" y="357187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428625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8148" y="464344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58148" y="500063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814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2952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0089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57226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1500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28638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</a:t>
            </a:r>
            <a:endParaRPr lang="ru-RU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85775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2912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</a:t>
            </a:r>
            <a:endParaRPr lang="ru-RU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00049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</a:t>
            </a:r>
            <a:endParaRPr lang="ru-RU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Я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143240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</a:t>
            </a:r>
            <a:endParaRPr lang="ru-RU" b="1" dirty="0"/>
          </a:p>
        </p:txBody>
      </p:sp>
      <p:sp>
        <p:nvSpPr>
          <p:cNvPr id="44" name="Прямоугольник 43">
            <a:hlinkClick r:id="" action="ppaction://hlinkshowjump?jump=nextslide"/>
          </p:cNvPr>
          <p:cNvSpPr/>
          <p:nvPr/>
        </p:nvSpPr>
        <p:spPr>
          <a:xfrm>
            <a:off x="2714612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2285984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57356" y="5357826"/>
            <a:ext cx="428628" cy="35719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85918" y="928670"/>
            <a:ext cx="5674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1.   Устройство для ловли рыбы.</a:t>
            </a:r>
          </a:p>
          <a:p>
            <a:r>
              <a:rPr lang="ru-RU" b="1" dirty="0" smtClean="0"/>
              <a:t>2.   То, что нужно для плавания под водой.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Что можно найти в лесу, потом пожарить и съесть?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На что можно поймать рыбу?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Одноклеточное животное.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Сидячий полип.</a:t>
            </a:r>
          </a:p>
          <a:p>
            <a:pPr marL="342900" indent="-342900">
              <a:buAutoNum type="arabicPeriod" startAt="3"/>
            </a:pPr>
            <a:r>
              <a:rPr lang="ru-RU" b="1" dirty="0" smtClean="0"/>
              <a:t>Без чего судно не может стоять на месте?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4038</Words>
  <Application>Microsoft Office PowerPoint</Application>
  <PresentationFormat>Экран (4:3)</PresentationFormat>
  <Paragraphs>1299</Paragraphs>
  <Slides>103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Посмотри и запомни картинку</vt:lpstr>
      <vt:lpstr>Выбери часть, которая принадлежит предыдущей картинке</vt:lpstr>
      <vt:lpstr>Молодец ! Правильно !</vt:lpstr>
      <vt:lpstr>Это не та картинка !  Вот правильная!</vt:lpstr>
      <vt:lpstr>Посмотри и запомни картинку</vt:lpstr>
      <vt:lpstr>Найди лишнюю картинку</vt:lpstr>
      <vt:lpstr>Молодец ! Правильно !</vt:lpstr>
      <vt:lpstr>Это не та картинка !  Вот правильная</vt:lpstr>
      <vt:lpstr>Посмотри  и запомни картинку</vt:lpstr>
      <vt:lpstr>Выбери часть, которая не принадлежит предыдущей картинке</vt:lpstr>
      <vt:lpstr>Молодец ! Правильно !</vt:lpstr>
      <vt:lpstr>Это не та картинка !  Вот правильная!</vt:lpstr>
      <vt:lpstr>Посмотри и запомни картинку</vt:lpstr>
      <vt:lpstr>Выбери часть, которая принадлежит предыдущей картинке</vt:lpstr>
      <vt:lpstr>Молодец ! Правильно !</vt:lpstr>
      <vt:lpstr>Это не та картинка !  Вот правильная!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Автор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Слава</dc:creator>
  <cp:lastModifiedBy>Слава</cp:lastModifiedBy>
  <cp:revision>276</cp:revision>
  <dcterms:created xsi:type="dcterms:W3CDTF">2012-10-01T16:17:35Z</dcterms:created>
  <dcterms:modified xsi:type="dcterms:W3CDTF">2012-12-09T16:44:24Z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