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7BFD81"/>
    <a:srgbClr val="AAF6D2"/>
    <a:srgbClr val="B1EFC1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AE2DC-F921-4255-83BE-F97F9451FA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2094-F2AB-4069-A5CF-ADF1D5C1F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22094-F2AB-4069-A5CF-ADF1D5C1F2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3CAB-A9A0-48F5-8187-A6CDE80A1EF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BF83-E50D-4835-BE6E-D808987BE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5B7B-B73B-42C4-9BB6-99D25C535E25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6823-1FE1-4848-9FDF-3BB354A9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CF07-30A9-4FBB-A336-4EDCC7EB0D1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1663-D73B-488B-B651-6F4BE34A0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388E-4166-4511-ACAB-38172698F1E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452D-0CC2-45C3-A87D-0476FAE9A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92C1-FB33-4708-82F9-18BDD848169C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A170-5866-473C-A05F-D7353BBF4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1C2E-A207-45C0-87C1-20F252DA378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FCCF-5449-49EC-9C8D-3E576567C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8E71-309D-4A48-A8F2-D507C3C3BF8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74DB-130C-4FC4-8D8F-14C95C92D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FD56-E745-44D7-9DC9-982395284DF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531E-C34D-4AE5-B5A5-26A3F44EF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06AB-D20E-4568-AE5B-70F6940F8803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0499-42B9-4D22-85BE-BE6B739A6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3B42-8222-4D0E-B5DF-8269D56869BF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A48E-1650-4708-95D1-BCE694332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6E324-4807-4BF4-8F69-F7717401738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EA5E-A6F7-4CE9-B8F3-1042B4E0F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61B59-A81B-435B-8C2B-FC1542F7C3A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DA597-DD89-4117-840F-3FD7D0D4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928670"/>
            <a:ext cx="8626785" cy="292895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Travelling to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71678"/>
            <a:ext cx="8626785" cy="114300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the magic wood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128" y="5357826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483414" y="5526079"/>
            <a:ext cx="2589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10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4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02" y="1903425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14546" y="1928802"/>
            <a:ext cx="500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6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736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91012" y="1454113"/>
            <a:ext cx="500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2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8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5992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891144" y="2311369"/>
            <a:ext cx="500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3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50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786058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248070" y="2882873"/>
            <a:ext cx="500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4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52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714752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962186" y="3740129"/>
            <a:ext cx="500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5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54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285992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034284" y="2311369"/>
            <a:ext cx="500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6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56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643314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91012" y="3668691"/>
            <a:ext cx="500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7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58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643314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891276" y="3668691"/>
            <a:ext cx="500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8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60" name="Picture 4" descr="C:\Users\Андрей\AppData\Local\Microsoft\Windows\Temporary Internet Files\Content.IE5\WCYXXT6G\MC9002460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071942"/>
            <a:ext cx="1247838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748664" y="4097319"/>
            <a:ext cx="5000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9</a:t>
            </a:r>
          </a:p>
          <a:p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мультяшки\0_8df29_d202aa75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2774013" cy="4476752"/>
          </a:xfrm>
          <a:prstGeom prst="rect">
            <a:avLst/>
          </a:prstGeom>
          <a:noFill/>
        </p:spPr>
      </p:pic>
      <p:pic>
        <p:nvPicPr>
          <p:cNvPr id="2052" name="Picture 4" descr="C:\Users\Admin\Desktop\мультяшки\0_80355_17fc102d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571480"/>
            <a:ext cx="1672766" cy="1860478"/>
          </a:xfrm>
          <a:prstGeom prst="rect">
            <a:avLst/>
          </a:prstGeom>
          <a:noFill/>
        </p:spPr>
      </p:pic>
      <p:pic>
        <p:nvPicPr>
          <p:cNvPr id="2053" name="Picture 5" descr="C:\Users\Admin\Desktop\мультяшки\0_a91e1_52fc6e3d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1428736"/>
            <a:ext cx="3429024" cy="4064028"/>
          </a:xfrm>
          <a:prstGeom prst="rect">
            <a:avLst/>
          </a:prstGeom>
          <a:noFill/>
        </p:spPr>
      </p:pic>
      <p:pic>
        <p:nvPicPr>
          <p:cNvPr id="2059" name="Picture 11" descr="C:\Users\Admin\Desktop\мультяшки\847262_4578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3" y="857232"/>
            <a:ext cx="1785950" cy="3286132"/>
          </a:xfrm>
          <a:prstGeom prst="rect">
            <a:avLst/>
          </a:prstGeom>
          <a:noFill/>
        </p:spPr>
      </p:pic>
      <p:pic>
        <p:nvPicPr>
          <p:cNvPr id="22" name="Picture 11" descr="C:\Users\Admin\Desktop\мультяшки\847262_45788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7" y="2071678"/>
            <a:ext cx="2500330" cy="2928958"/>
          </a:xfrm>
          <a:prstGeom prst="rect">
            <a:avLst/>
          </a:prstGeom>
          <a:noFill/>
        </p:spPr>
      </p:pic>
      <p:pic>
        <p:nvPicPr>
          <p:cNvPr id="23" name="Picture 11" descr="C:\Users\Admin\Desktop\мультяшки\847262_45788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2" y="785794"/>
            <a:ext cx="1146493" cy="1343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97875">
            <a:off x="3712845" y="364542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 rot="185109">
            <a:off x="3951141" y="366944"/>
            <a:ext cx="385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97875">
            <a:off x="5465361" y="2269288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 rot="185109">
            <a:off x="5703657" y="2271690"/>
            <a:ext cx="385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8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97875">
            <a:off x="2141210" y="2197850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 rot="185109">
            <a:off x="2379506" y="2200252"/>
            <a:ext cx="385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97875">
            <a:off x="3865245" y="2983668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 rot="185109">
            <a:off x="4103541" y="2986070"/>
            <a:ext cx="385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97875">
            <a:off x="7751377" y="516942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 rot="185109">
            <a:off x="7989673" y="519344"/>
            <a:ext cx="385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97875">
            <a:off x="1926896" y="864609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 rot="185109">
            <a:off x="2165192" y="867011"/>
            <a:ext cx="385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97875">
            <a:off x="4393791" y="1626346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 rot="185109">
            <a:off x="4632087" y="1628748"/>
            <a:ext cx="385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97875">
            <a:off x="7679939" y="2483602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 rot="185109">
            <a:off x="7918235" y="2486004"/>
            <a:ext cx="385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97875">
            <a:off x="5355919" y="1150360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 rot="185109">
            <a:off x="5356759" y="1186055"/>
            <a:ext cx="16229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10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428067">
            <a:off x="3865245" y="5483998"/>
            <a:ext cx="823049" cy="9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 rot="185109">
            <a:off x="4103541" y="5486400"/>
            <a:ext cx="385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мультяшки\clipart-romash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95444">
            <a:off x="2959454" y="173470"/>
            <a:ext cx="1061244" cy="1058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71802" y="0"/>
            <a:ext cx="80663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6" name="Picture 4" descr="F:\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14422"/>
            <a:ext cx="1464607" cy="13461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771" y="928670"/>
            <a:ext cx="7922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pic>
        <p:nvPicPr>
          <p:cNvPr id="28" name="Picture 3" descr="C:\Users\Admin\Desktop\мультяшки\clipart-romash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95444">
            <a:off x="2602264" y="4316874"/>
            <a:ext cx="1061244" cy="1058296"/>
          </a:xfrm>
          <a:prstGeom prst="rect">
            <a:avLst/>
          </a:prstGeom>
          <a:noFill/>
        </p:spPr>
      </p:pic>
      <p:pic>
        <p:nvPicPr>
          <p:cNvPr id="29" name="Picture 3" descr="C:\Users\Admin\Desktop\мультяшки\clipart-romash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95444">
            <a:off x="3551665" y="2197209"/>
            <a:ext cx="1061244" cy="1058296"/>
          </a:xfrm>
          <a:prstGeom prst="rect">
            <a:avLst/>
          </a:prstGeom>
          <a:noFill/>
        </p:spPr>
      </p:pic>
      <p:pic>
        <p:nvPicPr>
          <p:cNvPr id="30" name="Picture 3" descr="C:\Users\Admin\Desktop\мультяшки\clipart-romash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95444">
            <a:off x="602000" y="2602363"/>
            <a:ext cx="1061244" cy="10582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14744" y="2034123"/>
            <a:ext cx="76014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2910" y="2428868"/>
            <a:ext cx="72808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41191" y="4177263"/>
            <a:ext cx="83067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5" name="Picture 4" descr="F:\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4011634"/>
            <a:ext cx="1464607" cy="1346192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428596" y="3859604"/>
            <a:ext cx="84510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</a:t>
            </a:r>
            <a:endParaRPr lang="ru-RU" sz="96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7" name="Picture 3" descr="C:\Users\Admin\Desktop\мультяшки\clipart-romash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95444">
            <a:off x="2245075" y="2459487"/>
            <a:ext cx="1061244" cy="1058296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357422" y="2319875"/>
            <a:ext cx="68480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8" name="Picture 4" descr="F:\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3500438"/>
            <a:ext cx="1464607" cy="1346192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3801332" y="3216662"/>
            <a:ext cx="6992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ru-RU" sz="96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" name="Picture 4" descr="F:\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5214950"/>
            <a:ext cx="1464607" cy="1346192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276296" y="5062920"/>
            <a:ext cx="84510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ru-RU" sz="96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2" name="Picture 4" descr="F:\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225420"/>
            <a:ext cx="1464607" cy="1346192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1633486" y="0"/>
            <a:ext cx="80502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</a:t>
            </a:r>
            <a:endParaRPr lang="ru-RU" sz="96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" grpId="0"/>
      <p:bldP spid="32" grpId="0"/>
      <p:bldP spid="33" grpId="0"/>
      <p:bldP spid="36" grpId="0"/>
      <p:bldP spid="34" grpId="0"/>
      <p:bldP spid="39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FD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мультяшки\ab9d6b7b1824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500166" y="0"/>
            <a:ext cx="6504445" cy="604114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285720" y="4268466"/>
            <a:ext cx="182774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[</a:t>
            </a:r>
            <a:r>
              <a:rPr lang="en-US" sz="8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</a:t>
            </a:r>
            <a:r>
              <a:rPr lang="en-US" sz="8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]</a:t>
            </a:r>
            <a:endParaRPr lang="ru-RU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90628" y="5214950"/>
            <a:ext cx="152477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[b]</a:t>
            </a:r>
            <a:endParaRPr lang="ru-RU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785926"/>
            <a:ext cx="17940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[æ]</a:t>
            </a:r>
            <a:endParaRPr lang="ru-RU" sz="8800" b="1" cap="none" spc="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58082" y="3286124"/>
            <a:ext cx="15071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88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:]</a:t>
            </a:r>
            <a:endParaRPr lang="ru-RU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214290"/>
            <a:ext cx="146065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[k]</a:t>
            </a:r>
            <a:endParaRPr lang="ru-RU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72396" y="214290"/>
            <a:ext cx="136928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[s]</a:t>
            </a:r>
            <a:endParaRPr lang="ru-RU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5411450"/>
            <a:ext cx="148630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[e]</a:t>
            </a:r>
            <a:endParaRPr lang="ru-RU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42976" y="5411450"/>
            <a:ext cx="152477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[d]</a:t>
            </a:r>
            <a:endParaRPr lang="ru-RU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86182" y="857232"/>
            <a:ext cx="10310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Aa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72198" y="1714488"/>
            <a:ext cx="10294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Bb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00298" y="2857496"/>
            <a:ext cx="9140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Cc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00562" y="2928934"/>
            <a:ext cx="10839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Dd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43306" y="4429132"/>
            <a:ext cx="9349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Ee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Desktop\мультяшки\Butterfly_Vector_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714356"/>
            <a:ext cx="2143140" cy="2242006"/>
          </a:xfrm>
          <a:prstGeom prst="rect">
            <a:avLst/>
          </a:prstGeom>
          <a:noFill/>
        </p:spPr>
      </p:pic>
      <p:pic>
        <p:nvPicPr>
          <p:cNvPr id="5125" name="Picture 5" descr="C:\Users\Admin\Desktop\мультяшки\Cheshire_Cat_KHRE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785794"/>
            <a:ext cx="1928826" cy="2370527"/>
          </a:xfrm>
          <a:prstGeom prst="rect">
            <a:avLst/>
          </a:prstGeom>
          <a:noFill/>
        </p:spPr>
      </p:pic>
      <p:pic>
        <p:nvPicPr>
          <p:cNvPr id="5128" name="Picture 8" descr="C:\Users\Admin\Desktop\мультяшки\702cbec07df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1876"/>
            <a:ext cx="2662238" cy="2911475"/>
          </a:xfrm>
          <a:prstGeom prst="rect">
            <a:avLst/>
          </a:prstGeom>
          <a:noFill/>
        </p:spPr>
      </p:pic>
      <p:pic>
        <p:nvPicPr>
          <p:cNvPr id="5130" name="Picture 10" descr="C:\Users\Admin\Desktop\мультяшки\avatar_risunok_strekoz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0"/>
            <a:ext cx="2000264" cy="2000264"/>
          </a:xfrm>
          <a:prstGeom prst="rect">
            <a:avLst/>
          </a:prstGeom>
          <a:noFill/>
        </p:spPr>
      </p:pic>
      <p:pic>
        <p:nvPicPr>
          <p:cNvPr id="5131" name="Picture 11" descr="C:\Users\Admin\Desktop\мультяшки\d180d0b8d181d183d0bdd0bed0ba16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857496"/>
            <a:ext cx="3145097" cy="392906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143108" y="6572272"/>
            <a:ext cx="714380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00364" y="6572272"/>
            <a:ext cx="714380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6572272"/>
            <a:ext cx="714380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14876" y="6572272"/>
            <a:ext cx="714380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8888" y="142875"/>
            <a:ext cx="1958975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>
                <a:solidFill>
                  <a:srgbClr val="FF0000"/>
                </a:solidFill>
                <a:latin typeface="+mn-lt"/>
                <a:cs typeface="+mn-cs"/>
              </a:rPr>
              <a:t>F </a:t>
            </a:r>
            <a:r>
              <a:rPr lang="en-US" sz="13800" b="1" dirty="0" err="1">
                <a:solidFill>
                  <a:srgbClr val="FF0000"/>
                </a:solidFill>
                <a:latin typeface="+mn-lt"/>
                <a:cs typeface="+mn-cs"/>
              </a:rPr>
              <a:t>f</a:t>
            </a:r>
            <a:endParaRPr lang="ru-RU" sz="13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9124" y="500042"/>
            <a:ext cx="18716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</a:rPr>
              <a:t>[ f ]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2214554"/>
            <a:ext cx="2376488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0000"/>
                </a:solidFill>
                <a:latin typeface="+mn-lt"/>
                <a:cs typeface="+mn-cs"/>
              </a:rPr>
              <a:t>face</a:t>
            </a:r>
            <a:endParaRPr lang="ru-RU" sz="8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6146" name="Picture 2" descr="C:\Users\Admin\Desktop\мультяшки\Маша-Новый-год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714488"/>
            <a:ext cx="3286148" cy="4740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u="sng" smtClean="0">
                <a:solidFill>
                  <a:srgbClr val="FFFF00"/>
                </a:solidFill>
              </a:rPr>
              <a:t>Домашнее задание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500034" y="2214554"/>
            <a:ext cx="5572164" cy="384968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Р.Т.    упр. 1,2 стр. 16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Альбом - веселое лицо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170" name="Picture 2" descr="C:\Users\Admin\Desktop\мультяшки\d180d0b8d181d183d0bdd0bed0ba16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115866" cy="460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85</Words>
  <Application>Microsoft Office PowerPoint</Application>
  <PresentationFormat>Экран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Tata</cp:lastModifiedBy>
  <cp:revision>44</cp:revision>
  <dcterms:created xsi:type="dcterms:W3CDTF">2011-09-28T14:57:32Z</dcterms:created>
  <dcterms:modified xsi:type="dcterms:W3CDTF">2013-02-19T10:58:54Z</dcterms:modified>
</cp:coreProperties>
</file>