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9" r:id="rId3"/>
    <p:sldId id="279" r:id="rId4"/>
    <p:sldId id="258" r:id="rId5"/>
    <p:sldId id="259" r:id="rId6"/>
    <p:sldId id="260" r:id="rId7"/>
    <p:sldId id="277" r:id="rId8"/>
    <p:sldId id="288" r:id="rId9"/>
    <p:sldId id="289" r:id="rId10"/>
    <p:sldId id="272" r:id="rId11"/>
    <p:sldId id="281" r:id="rId12"/>
    <p:sldId id="263" r:id="rId13"/>
    <p:sldId id="264" r:id="rId14"/>
    <p:sldId id="267" r:id="rId15"/>
    <p:sldId id="291" r:id="rId16"/>
    <p:sldId id="282" r:id="rId17"/>
    <p:sldId id="283" r:id="rId18"/>
    <p:sldId id="284" r:id="rId19"/>
    <p:sldId id="285" r:id="rId20"/>
    <p:sldId id="287" r:id="rId21"/>
    <p:sldId id="290" r:id="rId22"/>
    <p:sldId id="292" r:id="rId23"/>
    <p:sldId id="280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574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BE58-C8AB-4742-9C94-C83D029C1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4886-BB95-48C6-8866-5C9682672AE4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0DE4-E8CC-4000-964C-F49E6206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0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571744"/>
            <a:ext cx="3286116" cy="185738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  <a:t>Презентацию  подготовили:</a:t>
            </a:r>
            <a:r>
              <a:rPr lang="ru-RU" sz="1600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Учителя-логопеды-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  <a:t>Розова Юлия Евгеньевна,</a:t>
            </a:r>
            <a:br>
              <a:rPr lang="ru-RU" sz="1600" b="1" i="1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err="1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  <a:t>Коробченко</a:t>
            </a:r>
            <a:r>
              <a:rPr lang="ru-RU" sz="1600" b="1" i="1" dirty="0" smtClean="0">
                <a:solidFill>
                  <a:srgbClr val="020574"/>
                </a:solidFill>
                <a:latin typeface="Times New Roman" pitchFamily="18" charset="0"/>
                <a:cs typeface="Times New Roman" pitchFamily="18" charset="0"/>
              </a:rPr>
              <a:t> Татьяна Васильевна</a:t>
            </a:r>
            <a:endParaRPr lang="ru-RU" sz="1800" b="1" i="1" dirty="0">
              <a:solidFill>
                <a:srgbClr val="0205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ПДД\1001697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85728"/>
            <a:ext cx="4857784" cy="514925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54000"/>
          </a:blip>
          <a:srcRect/>
          <a:stretch>
            <a:fillRect/>
          </a:stretch>
        </p:blipFill>
        <p:spPr bwMode="auto">
          <a:xfrm>
            <a:off x="7072330" y="214290"/>
            <a:ext cx="1655486" cy="13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7000892" y="1571612"/>
            <a:ext cx="185735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ИГРА-ПРЕЗЕНТАЦИЯ </a:t>
            </a:r>
          </a:p>
          <a:p>
            <a:pPr algn="ctr"/>
            <a:r>
              <a:rPr lang="ru-RU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детей</a:t>
            </a:r>
          </a:p>
          <a:p>
            <a:pPr algn="ctr"/>
            <a:r>
              <a:rPr lang="ru-RU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МЛАДШЕГО ШКОЛЬНОГО ВОЗРАСТА</a:t>
            </a:r>
            <a:endParaRPr lang="ru-RU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31" name="Picture 7" descr="C:\Users\Пользователь\Documents\ПДД\semaforo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2214554"/>
            <a:ext cx="409575" cy="11239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57224" y="5643578"/>
            <a:ext cx="721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 бюджетное специальное (коррекционное)  образовательное учреждение для обучающихся, воспитанников с ограниченными возможностями здоровья, специальная (коррекционная) общеобразовательная школа-интернат (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вида) № 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Пушкинского района Санкт-Петербурга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2012 год.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14290"/>
            <a:ext cx="8786874" cy="6286544"/>
          </a:xfrm>
          <a:prstGeom prst="rect">
            <a:avLst/>
          </a:prstGeom>
          <a:solidFill>
            <a:schemeClr val="accent1">
              <a:lumMod val="50000"/>
              <a:alpha val="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TEMP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428868"/>
            <a:ext cx="5072098" cy="4000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21429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Непослушный Буратино,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ты мчишь во весь опор?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внимание обрати на светофор!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143116"/>
            <a:ext cx="507209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Переходи дорогу на зелёный сигнал светофора!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Светофор – настоящий друг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водителей и пешеходов.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8963740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28604"/>
            <a:ext cx="2071702" cy="2488115"/>
          </a:xfrm>
        </p:spPr>
      </p:pic>
      <p:sp>
        <p:nvSpPr>
          <p:cNvPr id="10" name="Овал 9"/>
          <p:cNvSpPr/>
          <p:nvPr/>
        </p:nvSpPr>
        <p:spPr>
          <a:xfrm>
            <a:off x="857224" y="3500438"/>
            <a:ext cx="642942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28794" y="3643314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Всякое движение запрещено!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57224" y="4357694"/>
            <a:ext cx="642942" cy="64294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24" y="5214950"/>
            <a:ext cx="642942" cy="64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28794" y="4429132"/>
            <a:ext cx="527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Внимание! Жди нового сигнала!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0232" y="5286388"/>
            <a:ext cx="4018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Движение разрешается!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5F4F9"/>
              </a:clrFrom>
              <a:clrTo>
                <a:srgbClr val="F5F4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785926"/>
            <a:ext cx="661852" cy="714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4000496" y="2000240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Остановись и жди!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3174" y="2857496"/>
            <a:ext cx="4585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Можешь переходить улицу!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Мой\Downloads\0004-008-Pravila-dvizhenija-dlja-detej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2786058"/>
            <a:ext cx="626810" cy="642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14282" y="6072206"/>
            <a:ext cx="8929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A0000"/>
                </a:solidFill>
              </a:rPr>
              <a:t>Выучи безопасный маршрут в школу и ходи только по нему!</a:t>
            </a:r>
            <a:endParaRPr lang="ru-RU" sz="26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1"/>
            <a:ext cx="8177242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7170" name="Picture 2" descr="C:\Documents and Settings\TEMP\Мои документы\Мои рисунки\Изображение\Изображение 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500306"/>
            <a:ext cx="6379970" cy="4071966"/>
          </a:xfrm>
          <a:prstGeom prst="rect">
            <a:avLst/>
          </a:prstGeom>
          <a:noFill/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2857488" y="357166"/>
            <a:ext cx="4572032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Всем  ясно без подсказки,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зря мы бьем тревогу: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Кто читает сказки,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Переходя дорогу?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ocuments\буратино\buratin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2143116"/>
            <a:ext cx="1928826" cy="24127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2285992"/>
            <a:ext cx="6357982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Будь внимателен при переходе через проезжую часть!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285992"/>
            <a:ext cx="6357982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Что же понял Буратино?</a:t>
            </a:r>
            <a:endParaRPr lang="ru-RU" sz="4000" dirty="0"/>
          </a:p>
        </p:txBody>
      </p:sp>
      <p:pic>
        <p:nvPicPr>
          <p:cNvPr id="9218" name="Picture 2" descr="C:\Documents and Settings\TEMP\Мои документы\Мои рисунки\Изображение\Изображение 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643050"/>
            <a:ext cx="3929090" cy="40005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311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- Ты же знаешь, Буратино,</a:t>
            </a:r>
          </a:p>
          <a:p>
            <a:pPr>
              <a:buNone/>
            </a:pPr>
            <a:r>
              <a:rPr lang="ru-RU" sz="1800" dirty="0"/>
              <a:t>Я</a:t>
            </a:r>
            <a:r>
              <a:rPr lang="ru-RU" sz="1800" dirty="0" smtClean="0"/>
              <a:t> люблю тебя, как сына,-</a:t>
            </a:r>
          </a:p>
          <a:p>
            <a:pPr>
              <a:buNone/>
            </a:pPr>
            <a:r>
              <a:rPr lang="ru-RU" sz="1800" dirty="0" smtClean="0"/>
              <a:t>Папа Карло говорит.</a:t>
            </a:r>
          </a:p>
          <a:p>
            <a:pPr>
              <a:buNone/>
            </a:pPr>
            <a:r>
              <a:rPr lang="ru-RU" sz="1800" dirty="0" smtClean="0"/>
              <a:t>-Ты нарушил столько правил,</a:t>
            </a:r>
          </a:p>
          <a:p>
            <a:pPr>
              <a:buNone/>
            </a:pPr>
            <a:r>
              <a:rPr lang="ru-RU" sz="1800" dirty="0" smtClean="0"/>
              <a:t>Волноваться всех заставил.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500438"/>
            <a:ext cx="3214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Отвечает Буратино:</a:t>
            </a:r>
          </a:p>
          <a:p>
            <a:r>
              <a:rPr lang="ru-RU" dirty="0" smtClean="0"/>
              <a:t>-Я исправиться хочу.</a:t>
            </a:r>
          </a:p>
          <a:p>
            <a:r>
              <a:rPr lang="ru-RU" dirty="0" smtClean="0"/>
              <a:t>Эти правила движенья, </a:t>
            </a:r>
          </a:p>
          <a:p>
            <a:r>
              <a:rPr lang="ru-RU" dirty="0" smtClean="0"/>
              <a:t>Как таблицу умноженья,</a:t>
            </a:r>
          </a:p>
          <a:p>
            <a:r>
              <a:rPr lang="ru-RU" dirty="0" smtClean="0"/>
              <a:t>Наизусть я заучу.</a:t>
            </a:r>
          </a:p>
          <a:p>
            <a:r>
              <a:rPr lang="ru-RU" dirty="0" smtClean="0"/>
              <a:t>И , конечно , их  я буду</a:t>
            </a:r>
          </a:p>
          <a:p>
            <a:r>
              <a:rPr lang="ru-RU" dirty="0" smtClean="0"/>
              <a:t>Соблюдать везде и всюду.-</a:t>
            </a:r>
          </a:p>
          <a:p>
            <a:r>
              <a:rPr lang="ru-RU" dirty="0" smtClean="0"/>
              <a:t>Буратино отвечал.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501122" cy="10001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Ребята, соблюдайте правила дорожного движения!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TEMP\Мои документы\Мои рисунки\Изображение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500174"/>
            <a:ext cx="4643470" cy="4071966"/>
          </a:xfrm>
          <a:prstGeom prst="rect">
            <a:avLst/>
          </a:prstGeom>
          <a:noFill/>
        </p:spPr>
      </p:pic>
      <p:pic>
        <p:nvPicPr>
          <p:cNvPr id="5" name="Picture 6" descr="C:\Users\Пользователь\Documents\ПДД\semaforo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0549">
            <a:off x="2874287" y="2097325"/>
            <a:ext cx="510833" cy="147745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571604" y="2786058"/>
            <a:ext cx="5786478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Проверь себя!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290"/>
            <a:ext cx="21585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5984" y="571481"/>
            <a:ext cx="4257676" cy="6429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Найди лишнюю картинку.</a:t>
            </a:r>
            <a:endParaRPr lang="ru-RU" dirty="0"/>
          </a:p>
        </p:txBody>
      </p:sp>
      <p:pic>
        <p:nvPicPr>
          <p:cNvPr id="3" name="Picture 5" descr="C:\Users\Пользователь\Documents\ПДД\p18_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3000396" cy="2274435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ocuments\ПДД\p18_00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285860"/>
            <a:ext cx="3143272" cy="2223249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буратино\buratino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2852"/>
            <a:ext cx="856649" cy="1071569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ocuments\ПДД\p18_04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3786190"/>
            <a:ext cx="3036931" cy="228601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6858016" y="5715016"/>
            <a:ext cx="1643074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86116" y="3000372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429520" y="3000372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86380" y="5715016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285728"/>
            <a:ext cx="6072230" cy="4286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Кто поступает правильно?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357298"/>
            <a:ext cx="2571768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857628"/>
            <a:ext cx="2571768" cy="262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285860"/>
            <a:ext cx="2571768" cy="245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Пользователь\Documents\буратино\buratin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42852"/>
            <a:ext cx="856649" cy="1071569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858016" y="5715016"/>
            <a:ext cx="1643074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00430" y="3143248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86644" y="3286124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29256" y="6000768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2143108" y="285728"/>
            <a:ext cx="6072230" cy="4286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Кто поступает правильно?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Pictures\MP Navigator EX\2012_01_23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4000504"/>
            <a:ext cx="2928958" cy="2286016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3643306" y="3143248"/>
            <a:ext cx="1643074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357298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285860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4000504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вал 17"/>
          <p:cNvSpPr/>
          <p:nvPr/>
        </p:nvSpPr>
        <p:spPr>
          <a:xfrm>
            <a:off x="2928926" y="3214686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072462" y="3286124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71802" y="5857892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001024" y="5786454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2" name="Picture 2" descr="C:\Users\Пользователь\Documents\буратино\buratin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0"/>
            <a:ext cx="856649" cy="1071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cuments\ПДД\p18_0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000108"/>
            <a:ext cx="3143272" cy="2286016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ocuments\ПДД\p18_00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714752"/>
            <a:ext cx="3108927" cy="221457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6715140" y="4500570"/>
            <a:ext cx="1643074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C:\Users\Пользователь\Documents\ПДД\p18_00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000108"/>
            <a:ext cx="3325047" cy="228601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7286644" y="121442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1357298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2"/>
          </p:nvPr>
        </p:nvSpPr>
        <p:spPr>
          <a:xfrm>
            <a:off x="2143108" y="285728"/>
            <a:ext cx="6072230" cy="4286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4. Найди лишнюю картинку.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43570" y="5429264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00430" y="2786058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786710" y="2786058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654369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dirty="0" smtClean="0"/>
              <a:t>Замечательную сказку</a:t>
            </a:r>
          </a:p>
          <a:p>
            <a:pPr>
              <a:buNone/>
            </a:pPr>
            <a:r>
              <a:rPr lang="ru-RU" sz="4400" dirty="0" smtClean="0"/>
              <a:t>Помнят с детства стар и млад,</a:t>
            </a:r>
          </a:p>
          <a:p>
            <a:pPr>
              <a:buNone/>
            </a:pPr>
            <a:r>
              <a:rPr lang="ru-RU" sz="4400" dirty="0" smtClean="0"/>
              <a:t>Но хотим мы эту сказку</a:t>
            </a:r>
          </a:p>
          <a:p>
            <a:pPr>
              <a:buNone/>
            </a:pPr>
            <a:r>
              <a:rPr lang="ru-RU" sz="4400" dirty="0" smtClean="0"/>
              <a:t>Рассказать на новый лад.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Мы героев этой сказки</a:t>
            </a:r>
          </a:p>
          <a:p>
            <a:pPr>
              <a:buNone/>
            </a:pPr>
            <a:r>
              <a:rPr lang="ru-RU" sz="4400" dirty="0" smtClean="0"/>
              <a:t>Знаем все по именам.</a:t>
            </a:r>
          </a:p>
          <a:p>
            <a:pPr>
              <a:buNone/>
            </a:pPr>
            <a:r>
              <a:rPr lang="ru-RU" sz="4400" dirty="0" smtClean="0"/>
              <a:t>Сегодня поучительную историю</a:t>
            </a:r>
          </a:p>
          <a:p>
            <a:pPr>
              <a:buNone/>
            </a:pPr>
            <a:r>
              <a:rPr lang="ru-RU" sz="4400" dirty="0" smtClean="0"/>
              <a:t>Они расскажут нам.</a:t>
            </a:r>
            <a:endParaRPr lang="ru-RU" sz="4400" dirty="0"/>
          </a:p>
        </p:txBody>
      </p:sp>
      <p:pic>
        <p:nvPicPr>
          <p:cNvPr id="19" name="Picture 6" descr="H:\Documents and Settings\Гость\Рабочий стол\transport03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142999" cy="22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071942"/>
            <a:ext cx="3714776" cy="25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C:\Users\Пользователь\Documents\буратино\buratino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4214818"/>
            <a:ext cx="1928826" cy="2412737"/>
          </a:xfrm>
          <a:prstGeom prst="rect">
            <a:avLst/>
          </a:prstGeom>
          <a:noFill/>
        </p:spPr>
      </p:pic>
      <p:pic>
        <p:nvPicPr>
          <p:cNvPr id="22" name="Picture 14" descr="C:\Users\Пользователь\Documents\ТРАНСПОРТ\1227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4286256"/>
            <a:ext cx="1071570" cy="1071570"/>
          </a:xfrm>
          <a:prstGeom prst="rect">
            <a:avLst/>
          </a:prstGeom>
          <a:noFill/>
        </p:spPr>
      </p:pic>
      <p:pic>
        <p:nvPicPr>
          <p:cNvPr id="23" name="Picture 13" descr="C:\Users\Пользователь\Documents\ТРАНСПОРТ\117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4143380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428736"/>
            <a:ext cx="6072230" cy="45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85728"/>
            <a:ext cx="7858180" cy="4286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Кто из пешеходов правильно переходит улицу?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488" y="2643182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28860" y="5214950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43372" y="4857760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6512" y="3071810"/>
            <a:ext cx="428628" cy="4381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43702" y="5214950"/>
            <a:ext cx="428628" cy="4381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86182" y="1785926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29256" y="4143380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768" y="6072206"/>
            <a:ext cx="1643074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Picture 6" descr="C:\Users\Пользователь\Documents\ПДД\semaforo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86" y="1000108"/>
            <a:ext cx="4095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428736"/>
            <a:ext cx="6143668" cy="45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214414" y="285728"/>
            <a:ext cx="7500990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Кто соблюдает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правила безопасности дорожного движения?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4000504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14546" y="3786190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Ъ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2571744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00562" y="2928934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14480" y="1928802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71934" y="1714488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143504" y="1714488"/>
            <a:ext cx="428628" cy="42862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15206" y="6072206"/>
            <a:ext cx="1643074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357686" y="5929330"/>
            <a:ext cx="285752" cy="2857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57620" y="5929330"/>
            <a:ext cx="285752" cy="2857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57686" y="3143248"/>
            <a:ext cx="285752" cy="2857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57620" y="3143248"/>
            <a:ext cx="285752" cy="2857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14678" y="3143248"/>
            <a:ext cx="285752" cy="2857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0628" y="3143248"/>
            <a:ext cx="285752" cy="2857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0628" y="428604"/>
            <a:ext cx="285752" cy="2857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28604"/>
            <a:ext cx="285752" cy="2857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4" idx="6"/>
            <a:endCxn id="13" idx="2"/>
          </p:cNvCxnSpPr>
          <p:nvPr/>
        </p:nvCxnSpPr>
        <p:spPr>
          <a:xfrm>
            <a:off x="3500430" y="571480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2" idx="0"/>
          </p:cNvCxnSpPr>
          <p:nvPr/>
        </p:nvCxnSpPr>
        <p:spPr>
          <a:xfrm rot="5400000">
            <a:off x="3929852" y="1928802"/>
            <a:ext cx="2428098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250397" y="4679165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143902" y="1928008"/>
            <a:ext cx="242889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751125" y="4678371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9" idx="6"/>
          </p:cNvCxnSpPr>
          <p:nvPr/>
        </p:nvCxnSpPr>
        <p:spPr>
          <a:xfrm rot="10800000" flipV="1">
            <a:off x="4643438" y="3286122"/>
            <a:ext cx="35719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3500430" y="3286124"/>
            <a:ext cx="35719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4143372" y="6143644"/>
            <a:ext cx="21431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6929454" y="5786454"/>
            <a:ext cx="1643074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29058" y="785794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929058" y="1571612"/>
            <a:ext cx="571504" cy="5715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929058" y="2285992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290"/>
            <a:ext cx="21585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214546" y="3286124"/>
            <a:ext cx="3714776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конец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6500826" y="2143116"/>
            <a:ext cx="185735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ИГРА-ПРЕЗЕНТАЦИЯ </a:t>
            </a:r>
          </a:p>
          <a:p>
            <a:pPr algn="ctr"/>
            <a:r>
              <a:rPr lang="ru-RU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детей</a:t>
            </a:r>
          </a:p>
          <a:p>
            <a:pPr algn="ctr"/>
            <a:r>
              <a:rPr lang="ru-RU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МЛАДШЕГО ШКОЛЬНОГО ВОЗРАСТА</a:t>
            </a:r>
            <a:endParaRPr lang="ru-RU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357430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.«Правила дорожного движения в картинках»</a:t>
            </a:r>
          </a:p>
          <a:p>
            <a:r>
              <a:rPr lang="ru-RU" dirty="0" smtClean="0"/>
              <a:t>-</a:t>
            </a:r>
            <a:r>
              <a:rPr lang="en-US" dirty="0" smtClean="0"/>
              <a:t>scshurma.narod.ru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en-US" dirty="0" smtClean="0"/>
              <a:t> sch585.edusite.ru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en-US" dirty="0" smtClean="0"/>
              <a:t>www.bvyazemy.ru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en-US" dirty="0" smtClean="0"/>
              <a:t>www.edu.cap.ru</a:t>
            </a:r>
            <a:endParaRPr lang="ru-RU" dirty="0" smtClean="0"/>
          </a:p>
          <a:p>
            <a:r>
              <a:rPr lang="ru-RU" dirty="0" smtClean="0"/>
              <a:t>2. Иллюстрации к альбому «Новые дорожные приключения Буратино»    </a:t>
            </a:r>
          </a:p>
          <a:p>
            <a:r>
              <a:rPr lang="ru-RU" dirty="0" smtClean="0"/>
              <a:t> -</a:t>
            </a:r>
            <a:r>
              <a:rPr lang="en-US" dirty="0" smtClean="0"/>
              <a:t>www.lubluknigi.ru</a:t>
            </a:r>
            <a:endParaRPr lang="ru-RU" dirty="0" smtClean="0"/>
          </a:p>
          <a:p>
            <a:r>
              <a:rPr lang="ru-RU" dirty="0" smtClean="0"/>
              <a:t>3. Учебно-методическое пособие «Основы безопасности жизнедеятельности». 1 класс. М. :ДРОФА,1997.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428604"/>
            <a:ext cx="447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Технические характеристики презентации.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634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Презентация </a:t>
            </a:r>
            <a:r>
              <a:rPr lang="en-US" dirty="0" smtClean="0"/>
              <a:t> Microsoft Office</a:t>
            </a:r>
            <a:r>
              <a:rPr lang="ru-RU" dirty="0" smtClean="0"/>
              <a:t>, формат –</a:t>
            </a:r>
            <a:r>
              <a:rPr lang="en-US" dirty="0" err="1" smtClean="0"/>
              <a:t>ppt</a:t>
            </a:r>
            <a:r>
              <a:rPr lang="ru-RU" dirty="0" smtClean="0"/>
              <a:t>, объем – 3,5  </a:t>
            </a:r>
            <a:r>
              <a:rPr lang="en-US" dirty="0" smtClean="0"/>
              <a:t>Mb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85926"/>
            <a:ext cx="267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ru-RU" b="1" dirty="0" smtClean="0"/>
              <a:t>Используемые ресурсы: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9" name="Picture 17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MSSN00638A0000[1].wav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00496" y="6143644"/>
            <a:ext cx="304800" cy="304800"/>
          </a:xfrm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142844" y="285728"/>
            <a:ext cx="4500594" cy="19224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Весьма печальная картина: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Среди дороги, на ходу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Ворон считает Буратино,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может он попасть в беду!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C:\Documents and Settings\TEMP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643050"/>
            <a:ext cx="4143404" cy="48684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00562" y="1571612"/>
            <a:ext cx="4143404" cy="285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Не  останавливайся на проезжей части!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1571612"/>
            <a:ext cx="4143404" cy="285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MP\Мои документы\Мои рисунки\Изображение\Изображение 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928934"/>
            <a:ext cx="4572031" cy="342902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1736" y="285728"/>
            <a:ext cx="4891094" cy="19288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Наверно, страшным Карабасом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Любой водитель станет в миг,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таким опасным пасом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Поставлен будет он в тупик.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571744"/>
            <a:ext cx="4572032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 играй на дороге!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571744"/>
            <a:ext cx="4572032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EMP\Мои документы\Мои рисунки\Изображение\Изображение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0" y="1428736"/>
            <a:ext cx="4083787" cy="47303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5686436" cy="21367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Совершил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оступок странный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Человечек деревянный: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машину он цеплялся-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чудом жив остался.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57232"/>
            <a:ext cx="407196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 нарушай правила перевозки пассажиров!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57232"/>
            <a:ext cx="407196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EMP\Мои документы\Мои рисунки\Изображение\Изображение 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500306"/>
            <a:ext cx="5048285" cy="378621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1670" y="285728"/>
            <a:ext cx="5286412" cy="235745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Внезапный выезд на дорогу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Ведет к печальному исходу: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-Останови велосипед!-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Кричат Пьеро с Мальвиной вслед.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285992"/>
            <a:ext cx="507209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Катайся на велосипеде в специально отведенных местах, на велодорожках!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285992"/>
            <a:ext cx="507209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714752"/>
            <a:ext cx="1268891" cy="164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285992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571604" y="235743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857224" y="3714752"/>
            <a:ext cx="407196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8174067" cy="1014407"/>
          </a:xfrm>
          <a:noFill/>
        </p:spPr>
        <p:txBody>
          <a:bodyPr>
            <a:normAutofit fontScale="90000"/>
          </a:bodyPr>
          <a:lstStyle/>
          <a:p>
            <a:r>
              <a:rPr lang="ru-RU" sz="4800" b="1" i="1" dirty="0" smtClean="0"/>
              <a:t> </a:t>
            </a:r>
            <a:br>
              <a:rPr lang="ru-RU" sz="4800" b="1" i="1" dirty="0" smtClean="0"/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игр на проезжей части!</a:t>
            </a:r>
          </a:p>
        </p:txBody>
      </p:sp>
      <p:pic>
        <p:nvPicPr>
          <p:cNvPr id="37893" name="Picture 5" descr="j028363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2428868"/>
            <a:ext cx="2232025" cy="2808288"/>
          </a:xfrm>
          <a:noFill/>
        </p:spPr>
      </p:pic>
      <p:pic>
        <p:nvPicPr>
          <p:cNvPr id="37894" name="Picture 6" descr="j028365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2357430"/>
            <a:ext cx="2016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/>
          <p:cNvPicPr>
            <a:picLocks noRot="1" noChangeAspect="1" noChangeArrowheads="1"/>
          </p:cNvPicPr>
          <p:nvPr>
            <a:wavAudioFile r:embed="rId1" name="j0074651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328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571625" y="35718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3643313" y="3000375"/>
            <a:ext cx="185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3929063" y="3214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9" name="Picture 2" descr="C:\Users\Пользователь\Documents\буратино\buratin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0"/>
            <a:ext cx="856649" cy="1071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34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</p:childTnLst>
        </p:cTn>
      </p:par>
    </p:tnLst>
    <p:bldLst>
      <p:bldP spid="378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7858180" cy="12969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Если на дороге случилась беда -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1748" name="Picture 4">
            <a:hlinkHover r:id="" action="ppaction://ole?verb=0"/>
          </p:cNvPr>
          <p:cNvPicPr>
            <a:picLocks noGrp="1" noRot="1" noChangeAspect="1" noChangeArrowheads="1"/>
          </p:cNvPicPr>
          <p:nvPr>
            <p:ph idx="1"/>
            <a:wavAudioFile r:embed="rId1" name="ELPHRG01.wav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429652" y="5786454"/>
            <a:ext cx="304800" cy="304800"/>
          </a:xfrm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 rot="-976668">
            <a:off x="1008543" y="1458219"/>
            <a:ext cx="4906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solidFill>
                  <a:srgbClr val="C00000"/>
                </a:solidFill>
              </a:rPr>
              <a:t>Срочно</a:t>
            </a:r>
            <a:r>
              <a:rPr lang="ru-RU" sz="4400" dirty="0">
                <a:solidFill>
                  <a:srgbClr val="E1DC06"/>
                </a:solidFill>
              </a:rPr>
              <a:t> </a:t>
            </a:r>
            <a:r>
              <a:rPr lang="ru-RU" sz="4400" b="1" i="1" dirty="0">
                <a:solidFill>
                  <a:srgbClr val="C00000"/>
                </a:solidFill>
              </a:rPr>
              <a:t>звони  - </a:t>
            </a:r>
          </a:p>
        </p:txBody>
      </p:sp>
      <p:pic>
        <p:nvPicPr>
          <p:cNvPr id="19463" name="Picture 9" descr="H:\Documents and Settings\Гость\Рабочий стол\i157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286256"/>
            <a:ext cx="2285988" cy="17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Пользователь\Documents\ПДД\p18_02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2336046"/>
            <a:ext cx="4687227" cy="3164656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cuments\буратино\buratin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7351" y="0"/>
            <a:ext cx="856649" cy="1071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  <p:bldLst>
      <p:bldP spid="31749" grpId="0"/>
      <p:bldP spid="3175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549</Words>
  <Application>Microsoft Office PowerPoint</Application>
  <PresentationFormat>Экран (4:3)</PresentationFormat>
  <Paragraphs>145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Презентацию  подготовили: Учителя-логопеды- Розова Юлия Евгеньевна, Коробченко Татьяна Васильевна</vt:lpstr>
      <vt:lpstr>Слайд 2</vt:lpstr>
      <vt:lpstr>Слайд 3</vt:lpstr>
      <vt:lpstr>Слайд 4</vt:lpstr>
      <vt:lpstr>Слайд 5</vt:lpstr>
      <vt:lpstr>Слайд 6</vt:lpstr>
      <vt:lpstr>На проезжей части дороги нельзя : </vt:lpstr>
      <vt:lpstr>  Последствия игр на проезжей части!</vt:lpstr>
      <vt:lpstr>Если на дороге случилась беда - </vt:lpstr>
      <vt:lpstr>Слайд 10</vt:lpstr>
      <vt:lpstr>Светофор – настоящий друг  водителей и пешеходов.</vt:lpstr>
      <vt:lpstr> </vt:lpstr>
      <vt:lpstr>Что же понял Буратино?</vt:lpstr>
      <vt:lpstr>Ребята, соблюдайте правила дорожного движения!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лидия</dc:creator>
  <cp:lastModifiedBy>Roman</cp:lastModifiedBy>
  <cp:revision>70</cp:revision>
  <dcterms:created xsi:type="dcterms:W3CDTF">2011-08-26T04:40:09Z</dcterms:created>
  <dcterms:modified xsi:type="dcterms:W3CDTF">2013-02-17T21:29:26Z</dcterms:modified>
</cp:coreProperties>
</file>