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60" r:id="rId4"/>
    <p:sldId id="259" r:id="rId5"/>
    <p:sldId id="265" r:id="rId6"/>
    <p:sldId id="261" r:id="rId7"/>
    <p:sldId id="264" r:id="rId8"/>
    <p:sldId id="267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100" autoAdjust="0"/>
  </p:normalViewPr>
  <p:slideViewPr>
    <p:cSldViewPr>
      <p:cViewPr varScale="1">
        <p:scale>
          <a:sx n="57" d="100"/>
          <a:sy n="57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F2D1C-F60A-4A0A-805E-6DF48EB9C42B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41494-598E-4966-9165-055DB9C75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C5EFB-6535-4389-BAE6-C84C3911BC6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C5EFB-6535-4389-BAE6-C84C3911BC6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000504"/>
            <a:ext cx="9144000" cy="2057852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8000" b="1" spc="600" dirty="0" smtClean="0">
                <a:ln w="3810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rmen" pitchFamily="34" charset="-52"/>
              </a:rPr>
              <a:t>П</a:t>
            </a:r>
            <a:r>
              <a:rPr lang="ru-RU" sz="8000" b="1" spc="600" dirty="0" smtClean="0">
                <a:ln w="38100"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rmen" pitchFamily="34" charset="-52"/>
              </a:rPr>
              <a:t>о</a:t>
            </a:r>
            <a:r>
              <a:rPr lang="ru-RU" sz="8000" b="1" spc="600" dirty="0" smtClean="0">
                <a:ln w="38100"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rmen" pitchFamily="34" charset="-52"/>
              </a:rPr>
              <a:t>ч</a:t>
            </a:r>
            <a:r>
              <a:rPr lang="ru-RU" sz="8000" b="1" spc="600" dirty="0" smtClean="0">
                <a:ln w="38100"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rmen" pitchFamily="34" charset="-52"/>
              </a:rPr>
              <a:t>е</a:t>
            </a:r>
            <a:r>
              <a:rPr lang="ru-RU" sz="8000" b="1" spc="600" dirty="0" smtClean="0">
                <a:ln w="38100"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rmen" pitchFamily="34" charset="-52"/>
              </a:rPr>
              <a:t>м</a:t>
            </a:r>
            <a:r>
              <a:rPr lang="ru-RU" sz="8000" b="1" spc="600" dirty="0" smtClean="0">
                <a:ln w="38100">
                  <a:noFill/>
                </a:ln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rmen" pitchFamily="34" charset="-52"/>
              </a:rPr>
              <a:t>у</a:t>
            </a:r>
            <a:r>
              <a:rPr lang="ru-RU" sz="8000" b="1" spc="600" dirty="0" smtClean="0">
                <a:ln w="38100"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rmen" pitchFamily="34" charset="-52"/>
              </a:rPr>
              <a:t> </a:t>
            </a:r>
            <a:r>
              <a:rPr lang="ru-RU" sz="8000" b="1" spc="600" dirty="0" smtClean="0">
                <a:ln w="38100">
                  <a:noFill/>
                </a:ln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rmen" pitchFamily="34" charset="-52"/>
              </a:rPr>
              <a:t>р</a:t>
            </a:r>
            <a:r>
              <a:rPr lang="ru-RU" sz="8000" b="1" spc="600" dirty="0" smtClean="0">
                <a:ln w="3810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rmen" pitchFamily="34" charset="-52"/>
              </a:rPr>
              <a:t>а</a:t>
            </a:r>
            <a:r>
              <a:rPr lang="ru-RU" sz="8000" b="1" spc="600" dirty="0" smtClean="0">
                <a:ln w="38100"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rmen" pitchFamily="34" charset="-52"/>
              </a:rPr>
              <a:t>д</a:t>
            </a:r>
            <a:r>
              <a:rPr lang="ru-RU" sz="8000" b="1" spc="600" dirty="0" smtClean="0">
                <a:ln w="38100"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rmen" pitchFamily="34" charset="-52"/>
              </a:rPr>
              <a:t>у</a:t>
            </a:r>
            <a:r>
              <a:rPr lang="ru-RU" sz="8000" b="1" spc="600" dirty="0" smtClean="0">
                <a:ln w="38100"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rmen" pitchFamily="34" charset="-52"/>
              </a:rPr>
              <a:t>г</a:t>
            </a:r>
            <a:r>
              <a:rPr lang="ru-RU" sz="8000" b="1" spc="600" dirty="0" smtClean="0">
                <a:ln w="38100"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rmen" pitchFamily="34" charset="-52"/>
              </a:rPr>
              <a:t>а</a:t>
            </a:r>
            <a:r>
              <a:rPr lang="ru-RU" sz="8000" b="1" spc="600" dirty="0" smtClean="0">
                <a:ln w="38100"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rmen" pitchFamily="34" charset="-52"/>
              </a:rPr>
              <a:t> </a:t>
            </a:r>
            <a:r>
              <a:rPr lang="ru-RU" sz="8000" b="1" spc="600" dirty="0" smtClean="0">
                <a:ln w="38100">
                  <a:noFill/>
                </a:ln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rmen" pitchFamily="34" charset="-52"/>
              </a:rPr>
              <a:t>р</a:t>
            </a:r>
            <a:r>
              <a:rPr lang="ru-RU" sz="8000" b="1" spc="600" dirty="0" smtClean="0">
                <a:ln w="38100">
                  <a:noFill/>
                </a:ln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rmen" pitchFamily="34" charset="-52"/>
              </a:rPr>
              <a:t>а</a:t>
            </a:r>
            <a:r>
              <a:rPr lang="ru-RU" sz="8000" b="1" spc="600" dirty="0" smtClean="0">
                <a:ln w="3810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rmen" pitchFamily="34" charset="-52"/>
              </a:rPr>
              <a:t>з</a:t>
            </a:r>
            <a:r>
              <a:rPr lang="ru-RU" sz="8000" b="1" spc="600" dirty="0" smtClean="0">
                <a:ln w="38100"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rmen" pitchFamily="34" charset="-52"/>
              </a:rPr>
              <a:t>н</a:t>
            </a:r>
            <a:r>
              <a:rPr lang="ru-RU" sz="8000" b="1" spc="600" dirty="0" smtClean="0">
                <a:ln w="38100"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rmen" pitchFamily="34" charset="-52"/>
              </a:rPr>
              <a:t>о</a:t>
            </a:r>
            <a:r>
              <a:rPr lang="ru-RU" sz="8000" b="1" spc="600" dirty="0" smtClean="0">
                <a:ln w="38100"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rmen" pitchFamily="34" charset="-52"/>
              </a:rPr>
              <a:t>ц</a:t>
            </a:r>
            <a:r>
              <a:rPr lang="ru-RU" sz="8000" b="1" spc="600" dirty="0" smtClean="0">
                <a:ln w="38100"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rmen" pitchFamily="34" charset="-52"/>
              </a:rPr>
              <a:t>в</a:t>
            </a:r>
            <a:r>
              <a:rPr lang="ru-RU" sz="8000" b="1" spc="600" dirty="0" smtClean="0">
                <a:ln w="38100">
                  <a:noFill/>
                </a:ln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rmen" pitchFamily="34" charset="-52"/>
              </a:rPr>
              <a:t>е</a:t>
            </a:r>
            <a:r>
              <a:rPr lang="ru-RU" sz="8000" b="1" spc="600" dirty="0" smtClean="0">
                <a:ln w="38100">
                  <a:noFill/>
                </a:ln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rmen" pitchFamily="34" charset="-52"/>
              </a:rPr>
              <a:t>т</a:t>
            </a:r>
            <a:r>
              <a:rPr lang="ru-RU" sz="8000" b="1" spc="600" dirty="0" smtClean="0">
                <a:ln w="3810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rmen" pitchFamily="34" charset="-52"/>
              </a:rPr>
              <a:t>н</a:t>
            </a:r>
            <a:r>
              <a:rPr lang="ru-RU" sz="8000" b="1" spc="600" dirty="0" smtClean="0">
                <a:ln w="38100"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rmen" pitchFamily="34" charset="-52"/>
              </a:rPr>
              <a:t>а</a:t>
            </a:r>
            <a:r>
              <a:rPr lang="ru-RU" sz="8000" b="1" spc="600" dirty="0" smtClean="0">
                <a:ln w="38100"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rmen" pitchFamily="34" charset="-52"/>
              </a:rPr>
              <a:t>я</a:t>
            </a:r>
            <a:endParaRPr lang="ru-RU" sz="8000" b="1" spc="600" dirty="0">
              <a:ln w="38100"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rmen" pitchFamily="34" charset="-52"/>
            </a:endParaRPr>
          </a:p>
        </p:txBody>
      </p:sp>
      <p:pic>
        <p:nvPicPr>
          <p:cNvPr id="26628" name="Picture 4" descr="Картинка 261 из 16641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52238" y="-55078"/>
            <a:ext cx="3948852" cy="42460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533400"/>
            <a:ext cx="3810000" cy="6937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i="1" dirty="0" smtClean="0"/>
              <a:t>-</a:t>
            </a:r>
            <a:r>
              <a:rPr lang="ru-RU" sz="2800" b="1" i="1" dirty="0" smtClean="0"/>
              <a:t>радуга на небе - к перемене погоды</a:t>
            </a:r>
            <a:br>
              <a:rPr lang="ru-RU" sz="2800" b="1" i="1" dirty="0" smtClean="0"/>
            </a:br>
            <a:r>
              <a:rPr lang="ru-RU" sz="2800" b="1" i="1" dirty="0" smtClean="0"/>
              <a:t>-высокая и крутая радуга - к ветру, а пологая и низкая - к дождю.</a:t>
            </a:r>
            <a:br>
              <a:rPr lang="ru-RU" sz="2800" b="1" i="1" dirty="0" smtClean="0"/>
            </a:br>
            <a:r>
              <a:rPr lang="ru-RU" sz="2800" b="1" i="1" dirty="0" smtClean="0"/>
              <a:t>-вечерняя радуга предвещает хорошую, а утренняя - дождливую погоду.</a:t>
            </a:r>
            <a:br>
              <a:rPr lang="ru-RU" sz="2800" b="1" i="1" dirty="0" smtClean="0"/>
            </a:br>
            <a:r>
              <a:rPr lang="ru-RU" sz="2800" b="1" i="1" dirty="0" smtClean="0"/>
              <a:t>-радуга держится долго - к ненастью.</a:t>
            </a:r>
            <a:br>
              <a:rPr lang="ru-RU" sz="2800" b="1" i="1" dirty="0" smtClean="0"/>
            </a:br>
            <a:r>
              <a:rPr lang="ru-RU" sz="2800" b="1" i="1" dirty="0" smtClean="0"/>
              <a:t>-когда возникает 2 или 3 ярких радуги, бывает продолжительный дождь.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    </a:t>
            </a:r>
          </a:p>
          <a:p>
            <a:pPr lvl="2">
              <a:lnSpc>
                <a:spcPct val="80000"/>
              </a:lnSpc>
            </a:pP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3" name="Picture 2" descr="Картинка 24 из 3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1219202"/>
            <a:ext cx="5638794" cy="563879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581400" y="3048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Народные приметы</a:t>
            </a:r>
            <a:endParaRPr lang="ru-RU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Картинка 120 из 21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"/>
            <a:ext cx="9144000" cy="6862289"/>
          </a:xfrm>
          <a:prstGeom prst="rect">
            <a:avLst/>
          </a:prstGeom>
          <a:noFill/>
        </p:spPr>
      </p:pic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42844" y="142852"/>
            <a:ext cx="878687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Еще реже на небе сияют сразу целых четыре или пять радуг, — это случается только над большими реками, озерами,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заливами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Природа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изобретательна!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а 33 из 1664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tx1"/>
                </a:solidFill>
              </a:rPr>
              <a:t>«МАСТЕРА – СТРОИТЕЛИ»</a:t>
            </a:r>
          </a:p>
        </p:txBody>
      </p:sp>
      <p:pic>
        <p:nvPicPr>
          <p:cNvPr id="71686" name="Picture 6" descr="28316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1773238"/>
            <a:ext cx="7848600" cy="453548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а 13 из 3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Картинка 71 из 35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7999"/>
          </a:xfrm>
          <a:gradFill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2700000" scaled="1"/>
          </a:gra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/>
              <a:t>На самом деле в радуге не семь, а огромное количество цветов и оттенков.</a:t>
            </a:r>
          </a:p>
          <a:p>
            <a:pPr algn="ctr">
              <a:buNone/>
            </a:pPr>
            <a:r>
              <a:rPr lang="ru-RU" sz="4400" b="1" dirty="0"/>
              <a:t> Многие из них даже не имеют названий. Такой набор цветов и оттенков называют спектром.</a:t>
            </a:r>
          </a:p>
        </p:txBody>
      </p:sp>
    </p:spTree>
  </p:cSld>
  <p:clrMapOvr>
    <a:masterClrMapping/>
  </p:clrMapOvr>
  <p:transition spd="slow" advTm="10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71" name="Picture 7" descr="razvivaushaya-igra-raduga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-1"/>
            <a:ext cx="9144000" cy="6858001"/>
          </a:xfrm>
          <a:noFill/>
          <a:ln/>
        </p:spPr>
      </p:pic>
      <p:sp>
        <p:nvSpPr>
          <p:cNvPr id="88073" name="WordArt 9"/>
          <p:cNvSpPr>
            <a:spLocks noChangeArrowheads="1" noChangeShapeType="1" noTextEdit="1"/>
          </p:cNvSpPr>
          <p:nvPr/>
        </p:nvSpPr>
        <p:spPr bwMode="auto">
          <a:xfrm>
            <a:off x="1476375" y="333375"/>
            <a:ext cx="6067425" cy="809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Молодцы 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584144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Arial Black" pitchFamily="34" charset="0"/>
              </a:rPr>
              <a:t>Спасибо за работу!</a:t>
            </a:r>
            <a:endParaRPr lang="ru-RU" sz="54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52</Words>
  <PresentationFormat>Экран (4:3)</PresentationFormat>
  <Paragraphs>14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Слайд 1</vt:lpstr>
      <vt:lpstr>Слайд 2</vt:lpstr>
      <vt:lpstr>Слайд 3</vt:lpstr>
      <vt:lpstr>Слайд 4</vt:lpstr>
      <vt:lpstr>«МАСТЕРА – СТРОИТЕЛИ»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2</cp:revision>
  <dcterms:modified xsi:type="dcterms:W3CDTF">2012-03-20T03:30:27Z</dcterms:modified>
</cp:coreProperties>
</file>