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97" r:id="rId4"/>
    <p:sldId id="298" r:id="rId5"/>
    <p:sldId id="292" r:id="rId6"/>
    <p:sldId id="293" r:id="rId7"/>
    <p:sldId id="280" r:id="rId8"/>
    <p:sldId id="281" r:id="rId9"/>
    <p:sldId id="282" r:id="rId10"/>
    <p:sldId id="283" r:id="rId11"/>
    <p:sldId id="284" r:id="rId12"/>
    <p:sldId id="294" r:id="rId13"/>
    <p:sldId id="30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291" r:id="rId22"/>
    <p:sldId id="295" r:id="rId23"/>
    <p:sldId id="285" r:id="rId24"/>
    <p:sldId id="286" r:id="rId25"/>
    <p:sldId id="289" r:id="rId26"/>
    <p:sldId id="287" r:id="rId27"/>
    <p:sldId id="306" r:id="rId28"/>
    <p:sldId id="307" r:id="rId29"/>
    <p:sldId id="288" r:id="rId30"/>
    <p:sldId id="290" r:id="rId31"/>
    <p:sldId id="309" r:id="rId32"/>
    <p:sldId id="296" r:id="rId33"/>
    <p:sldId id="272" r:id="rId34"/>
    <p:sldId id="273" r:id="rId35"/>
    <p:sldId id="274" r:id="rId36"/>
    <p:sldId id="275" r:id="rId37"/>
    <p:sldId id="276" r:id="rId38"/>
    <p:sldId id="259" r:id="rId39"/>
    <p:sldId id="258" r:id="rId40"/>
    <p:sldId id="260" r:id="rId41"/>
    <p:sldId id="261" r:id="rId42"/>
    <p:sldId id="262" r:id="rId43"/>
    <p:sldId id="263" r:id="rId44"/>
    <p:sldId id="264" r:id="rId45"/>
    <p:sldId id="277" r:id="rId46"/>
    <p:sldId id="265" r:id="rId47"/>
    <p:sldId id="266" r:id="rId48"/>
    <p:sldId id="267" r:id="rId49"/>
    <p:sldId id="271" r:id="rId50"/>
    <p:sldId id="268" r:id="rId51"/>
    <p:sldId id="270" r:id="rId52"/>
    <p:sldId id="310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2249E-DFEE-4DA1-9B0F-2CEA6755B8C2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7D65-D742-4780-83F2-BE219AF64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9D3A8-DA78-4565-9FF3-9CF0ED8A381C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3D04-12B9-4919-8286-1FD244963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B636E-98DA-4D75-BF52-266CC2A504F9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992A-0A94-4FD7-9DB9-EEA236E72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EF38-0188-4BE5-8C8B-5C85AD339D81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A3126-7EC3-4E35-8F2F-F4B7B93D8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306C-BF04-4E36-B666-A90F6CA7CC17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87D1-A846-41B8-8710-769FAE0DF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4BBDA-01C0-4C2F-8C67-3375FD01B1A0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8C3C-D114-4D77-A3F0-38C40F584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EC38F-D617-444C-8E05-5D093BCC4B23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23F8-04D6-4A8E-A13E-31FF0A101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1CC0-D566-4210-9BE8-4C3ACDBF0E60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99761-478B-41FC-8A60-BBBC2FC8A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98A8C-64B3-44E5-A8C2-5E2CF5031EFD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92AF0-9A47-45DD-98C1-0B0145A4F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2E80F-7F05-4D0B-A25D-FEAD9C985D2B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0EBB6-97CD-4A90-83FC-10DC7C7F2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85CF-3948-46B4-A07F-E71FB8EDEECA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AA375-A668-407F-8108-540144F42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A8972B-1078-40E1-859F-41AC0C6BCF44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5406D8-5F31-4D6A-B7FB-B592C95A4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4.xml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ocuments\&#1082;&#1083;&#1072;&#1089;&#1089;&#1085;&#1086;&#1077;%20&#1088;&#1091;&#1082;&#1086;&#1074;&#1086;&#1076;&#1089;&#1090;&#1074;&#1086;\&#1084;&#1072;&#1089;&#1090;&#1077;&#1088;&#1082;&#1083;&#1072;&#1089;&#1089;\&#1055;&#1088;&#1077;&#1079;&#1077;&#1085;&#1090;&#1072;&#1094;&#1080;&#1103;\&#1055;&#1088;&#1080;&#1083;&#1086;&#1078;&#1077;&#1085;&#1080;&#1077;4%20&#1085;&#1072;&#1095;&#1072;&#1083;&#1086;%20&#1074;&#1086;&#1081;&#1085;&#1099;.wm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ocuments\&#1082;&#1083;&#1072;&#1089;&#1089;&#1085;&#1086;&#1077;%20&#1088;&#1091;&#1082;&#1086;&#1074;&#1086;&#1076;&#1089;&#1090;&#1074;&#1086;\&#1084;&#1072;&#1089;&#1090;&#1077;&#1088;&#1082;&#1083;&#1072;&#1089;&#1089;\&#1089;&#1086;&#1085;&#1084;&#1072;&#1088;&#1075;&#1072;&#1088;&#1080;&#1090;&#1099;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ocuments\&#1082;&#1083;&#1072;&#1089;&#1089;&#1085;&#1086;&#1077;%20&#1088;&#1091;&#1082;&#1086;&#1074;&#1086;&#1076;&#1089;&#1090;&#1074;&#1086;\&#1084;&#1072;&#1089;&#1090;&#1077;&#1088;&#1082;&#1083;&#1072;&#1089;&#1089;\&#1084;&#1086;&#1083;&#1080;&#1090;&#1074;&#1072;&#1087;&#1077;&#1088;&#1077;&#1076;&#1073;&#1086;&#1077;&#1084;.wmv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ocuments\&#1082;&#1083;&#1072;&#1089;&#1089;&#1085;&#1086;&#1077;%20&#1088;&#1091;&#1082;&#1086;&#1074;&#1086;&#1076;&#1089;&#1090;&#1074;&#1086;\&#1084;&#1072;&#1089;&#1090;&#1077;&#1088;&#1082;&#1083;&#1072;&#1089;&#1089;\&#1055;&#1088;&#1077;&#1079;&#1077;&#1085;&#1090;&#1072;&#1094;&#1080;&#1103;\&#1055;&#1088;&#1080;&#1083;&#1086;&#1078;&#1077;&#1085;&#1080;&#1077;7%20&#1043;&#1080;&#1073;&#1077;&#1083;&#1100;%20&#1058;&#1059;&#1095;&#1082;&#1086;&#1074;&#1072;.wm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\Documents\&#1082;&#1083;&#1072;&#1089;&#1089;&#1085;&#1086;&#1077;%20&#1088;&#1091;&#1082;&#1086;&#1074;&#1086;&#1076;&#1089;&#1090;&#1074;&#1086;\&#1084;&#1072;&#1089;&#1090;&#1077;&#1088;&#1082;&#1083;&#1072;&#1089;&#1089;\&#1055;&#1088;&#1077;&#1079;&#1077;&#1085;&#1090;&#1072;&#1094;&#1080;&#1103;\&#1055;&#1088;&#1080;&#1083;&#1086;&#1078;&#1077;&#1085;&#1080;&#1077;8%20&#1084;&#1080;&#1085;&#1091;&#1089;&#1086;&#1074;&#1082;&#1072;.mp3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ocuments\&#1082;&#1083;&#1072;&#1089;&#1089;&#1085;&#1086;&#1077;%20&#1088;&#1091;&#1082;&#1086;&#1074;&#1086;&#1076;&#1089;&#1090;&#1074;&#1086;\&#1084;&#1072;&#1089;&#1090;&#1077;&#1088;&#1082;&#1083;&#1072;&#1089;&#1089;\&#1055;&#1088;&#1077;&#1079;&#1077;&#1085;&#1090;&#1072;&#1094;&#1080;&#1103;\&#1055;&#1088;&#1080;&#1083;&#1086;&#1078;&#1077;&#1085;&#1080;&#1077;9%20&#1052;&#1072;&#1088;&#1075;&#1072;&#1088;&#1080;&#1090;&#1072;%20&#1080;&#1097;&#1077;&#1090;%20&#1084;&#1091;&#1078;&#1072;.wm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4.xml"/><Relationship Id="rId1" Type="http://schemas.openxmlformats.org/officeDocument/2006/relationships/audio" Target="NULL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7938"/>
            <a:ext cx="9144000" cy="6865938"/>
          </a:xfrm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4779963" y="19050"/>
            <a:ext cx="4260850" cy="2187575"/>
          </a:xfrm>
        </p:spPr>
      </p:pic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053138" y="5711825"/>
            <a:ext cx="3071812" cy="1212850"/>
          </a:xfrm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63" y="1884363"/>
            <a:ext cx="9321800" cy="3011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28775"/>
            <a:ext cx="9188450" cy="5229225"/>
          </a:xfrm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92075"/>
            <a:ext cx="7570788" cy="204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76250"/>
            <a:ext cx="9144000" cy="638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44675"/>
            <a:ext cx="9144000" cy="5013325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075"/>
            <a:ext cx="9088438" cy="204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C:\Users\1\Pictures\классное руководство\scrn_big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55149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 descr="E:\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6350"/>
            <a:ext cx="6769100" cy="6851650"/>
          </a:xfrm>
        </p:spPr>
      </p:pic>
      <p:pic>
        <p:nvPicPr>
          <p:cNvPr id="2054" name="Picture 6" descr="E:\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E:\д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0"/>
            <a:ext cx="9180513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E:\з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E:\м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6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4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4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4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-182563"/>
            <a:ext cx="6894513" cy="2041526"/>
          </a:xfrm>
          <a:prstGeom prst="rect">
            <a:avLst/>
          </a:prstGeom>
          <a:noFill/>
        </p:spPr>
      </p:pic>
      <p:pic>
        <p:nvPicPr>
          <p:cNvPr id="26626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5138" y="1255713"/>
            <a:ext cx="2452687" cy="3279775"/>
          </a:xfrm>
        </p:spPr>
      </p:pic>
      <p:pic>
        <p:nvPicPr>
          <p:cNvPr id="26627" name="Picture 2" descr="C:\Users\1\Pictures\классное руководство\5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25" y="1052513"/>
            <a:ext cx="24971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Users\1\Pictures\классное руководство\5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4100" y="1916113"/>
            <a:ext cx="2663825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C:\Users\1\Pictures\классное руководство\5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4775" y="3468688"/>
            <a:ext cx="2759075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 descr="C:\Users\1\Pictures\классное руководство\5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19613" y="4376738"/>
            <a:ext cx="3227387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257300"/>
            <a:ext cx="7777162" cy="5195888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-85725"/>
            <a:ext cx="8382000" cy="1933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57338"/>
            <a:ext cx="5111750" cy="4935537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334963"/>
            <a:ext cx="8345488" cy="1335087"/>
          </a:xfrm>
          <a:prstGeom prst="rect">
            <a:avLst/>
          </a:prstGeom>
          <a:noFill/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6075" y="1871663"/>
            <a:ext cx="3687763" cy="424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601788"/>
            <a:ext cx="7488238" cy="5256212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1938" y="-66675"/>
            <a:ext cx="9545638" cy="1846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12875"/>
            <a:ext cx="8351837" cy="5251450"/>
          </a:xfrm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213" y="30163"/>
            <a:ext cx="8985251" cy="1512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484313"/>
            <a:ext cx="7488237" cy="5113337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146050"/>
            <a:ext cx="8442325" cy="173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8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31025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1700808"/>
            <a:ext cx="8424935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Бесчеловечность любой войны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   уникальность 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каждой человеческой 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     жизни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Примеры сохранения человеческого </a:t>
            </a:r>
            <a:endParaRPr lang="ru-RU" sz="2800" b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достоинства 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в самых нечеловеческих 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условиях 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– пример для гордости и подражания;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Примеры самоотверженности и того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что 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есть вещи, которые могут оказаться </a:t>
            </a:r>
            <a:endParaRPr lang="ru-RU" sz="2800" b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дороже </a:t>
            </a:r>
            <a:r>
              <a:rPr lang="ru-RU" sz="28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собственной жизни.</a:t>
            </a:r>
          </a:p>
        </p:txBody>
      </p:sp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5100" y="433388"/>
            <a:ext cx="9467850" cy="135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770063"/>
            <a:ext cx="8505825" cy="4754562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-188913"/>
            <a:ext cx="9174163" cy="248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Pictures\классное руководство\ребус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33350" y="-128588"/>
            <a:ext cx="4833938" cy="2116138"/>
          </a:xfrm>
        </p:spPr>
      </p:pic>
      <p:pic>
        <p:nvPicPr>
          <p:cNvPr id="2051" name="Picture 3" descr="C:\Users\1\Pictures\классное руководство\ребус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7075" y="1401763"/>
            <a:ext cx="6029325" cy="2322512"/>
          </a:xfrm>
          <a:prstGeom prst="rect">
            <a:avLst/>
          </a:prstGeom>
          <a:noFill/>
        </p:spPr>
      </p:pic>
      <p:pic>
        <p:nvPicPr>
          <p:cNvPr id="2052" name="Picture 4" descr="C:\Users\1\Pictures\классное руководство\ребус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3133725"/>
            <a:ext cx="5888038" cy="2103438"/>
          </a:xfrm>
          <a:prstGeom prst="rect">
            <a:avLst/>
          </a:prstGeom>
          <a:noFill/>
        </p:spPr>
      </p:pic>
      <p:pic>
        <p:nvPicPr>
          <p:cNvPr id="2053" name="Picture 5" descr="C:\Users\1\Pictures\классное руководство\ребус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3125" y="4803775"/>
            <a:ext cx="5883275" cy="2206625"/>
          </a:xfrm>
          <a:prstGeom prst="rect">
            <a:avLst/>
          </a:prstGeom>
          <a:noFill/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4625" y="-195263"/>
            <a:ext cx="3352800" cy="204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4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9238" cy="6858000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4963" y="-238125"/>
            <a:ext cx="9631363" cy="1817688"/>
          </a:xfrm>
          <a:prstGeom prst="rect">
            <a:avLst/>
          </a:prstGeom>
          <a:noFill/>
        </p:spPr>
      </p:pic>
      <p:pic>
        <p:nvPicPr>
          <p:cNvPr id="1026" name="Picture 2" descr="C:\Users\1\Pictures\классное руководство\памятник в горках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0075" y="4376738"/>
            <a:ext cx="2700338" cy="2389187"/>
          </a:xfrm>
          <a:prstGeom prst="rect">
            <a:avLst/>
          </a:prstGeom>
          <a:noFill/>
        </p:spPr>
      </p:pic>
      <p:pic>
        <p:nvPicPr>
          <p:cNvPr id="1027" name="Picture 3" descr="C:\Users\1\Pictures\классное руководство\сретенская церковь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5213" y="4376738"/>
            <a:ext cx="2827337" cy="2468562"/>
          </a:xfrm>
          <a:prstGeom prst="rect">
            <a:avLst/>
          </a:prstGeom>
          <a:noFill/>
        </p:spPr>
      </p:pic>
      <p:pic>
        <p:nvPicPr>
          <p:cNvPr id="1028" name="Picture 4" descr="C:\Users\1\Pictures\классное руководство\смоленс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5275" y="1316038"/>
            <a:ext cx="2327275" cy="2822575"/>
          </a:xfrm>
          <a:prstGeom prst="rect">
            <a:avLst/>
          </a:prstGeom>
          <a:noFill/>
        </p:spPr>
      </p:pic>
      <p:pic>
        <p:nvPicPr>
          <p:cNvPr id="1029" name="Picture 5" descr="C:\Users\1\Pictures\памятник кутузову в петербурге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3875" y="1335088"/>
            <a:ext cx="2024063" cy="2803525"/>
          </a:xfrm>
          <a:prstGeom prst="rect">
            <a:avLst/>
          </a:prstGeom>
          <a:noFill/>
        </p:spPr>
      </p:pic>
      <p:pic>
        <p:nvPicPr>
          <p:cNvPr id="1030" name="Picture 6" descr="C:\Users\1\Pictures\триумфальная арк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100" y="4413250"/>
            <a:ext cx="2597150" cy="2316163"/>
          </a:xfrm>
          <a:prstGeom prst="rect">
            <a:avLst/>
          </a:prstGeom>
          <a:noFill/>
        </p:spPr>
      </p:pic>
      <p:pic>
        <p:nvPicPr>
          <p:cNvPr id="1031" name="Picture 7" descr="C:\Users\1\Pictures\новый храм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0100" y="1841500"/>
            <a:ext cx="2884488" cy="2163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4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4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97975" cy="6858000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1088" y="-6350"/>
            <a:ext cx="5840412" cy="223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0"/>
            <a:ext cx="5708650" cy="6918325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0150" y="-128588"/>
            <a:ext cx="4121150" cy="204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2888"/>
            <a:ext cx="9144000" cy="7115176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8238" y="-512763"/>
            <a:ext cx="7143750" cy="204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3563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0963" y="-311150"/>
            <a:ext cx="3919537" cy="204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5275" cy="6886575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8" y="-165100"/>
            <a:ext cx="90170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81013" y="-317500"/>
            <a:ext cx="7704138" cy="204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0388"/>
          </a:xfrm>
        </p:spPr>
      </p:pic>
      <p:pic>
        <p:nvPicPr>
          <p:cNvPr id="1026" name="Picture 2" descr="C:\Users\1\Pictures\классное руководство\разрушение храм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-20638"/>
            <a:ext cx="6183313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1\Pictures\разрушение храма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29713" cy="69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1\Pictures\новый хра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0638"/>
            <a:ext cx="9144000" cy="699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9825" y="-317500"/>
            <a:ext cx="8199438" cy="204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875" y="0"/>
            <a:ext cx="9159875" cy="6858000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-201613"/>
            <a:ext cx="6578600" cy="17684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052360"/>
            <a:ext cx="68495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…заинтересовать ребёнка чтением.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6349" y="1484784"/>
            <a:ext cx="66893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…освоить искусство выбора книги. </a:t>
            </a:r>
          </a:p>
        </p:txBody>
      </p:sp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68288" y="1878013"/>
            <a:ext cx="7918451" cy="1279525"/>
          </a:xfrm>
          <a:prstGeom prst="rect">
            <a:avLst/>
          </a:prstGeom>
          <a:noFill/>
        </p:spPr>
      </p:pic>
      <p:pic>
        <p:nvPicPr>
          <p:cNvPr id="9" name="Прямоугольник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68288" y="2786063"/>
            <a:ext cx="8747126" cy="12795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26257" y="3861048"/>
            <a:ext cx="897149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…отыскать множество познавательных книг </a:t>
            </a:r>
            <a:endParaRPr lang="ru-RU" sz="3200" b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на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любую тему.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6349" y="4725144"/>
            <a:ext cx="8005910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…познакомить юного читателя с редкими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изданиями</a:t>
            </a:r>
            <a:endParaRPr lang="ru-RU" sz="3200" b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677892"/>
            <a:ext cx="733187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…узнать побольше о том, как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работает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библиотека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 descr="C:\Users\1\Pictures\классное руководство\сретенская церков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0" y="-30163"/>
            <a:ext cx="7937500" cy="6918326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0863" y="-311150"/>
            <a:ext cx="5864225" cy="2560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-128588"/>
            <a:ext cx="7735887" cy="2871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1328738"/>
            <a:ext cx="9077325" cy="5778500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268288"/>
            <a:ext cx="9182100" cy="2530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классное руководство\%20-%20wtlvn%20piu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5000">
                <a:schemeClr val="bg1">
                  <a:lumMod val="6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1" name="Объект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49825" y="2078038"/>
            <a:ext cx="4011613" cy="6121400"/>
          </a:xfrm>
        </p:spPr>
      </p:pic>
      <p:pic>
        <p:nvPicPr>
          <p:cNvPr id="13" name="Объект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-55563" y="1931988"/>
            <a:ext cx="4030663" cy="6224587"/>
          </a:xfrm>
        </p:spPr>
      </p:pic>
      <p:pic>
        <p:nvPicPr>
          <p:cNvPr id="12" name="Прямоугольник 1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325" y="-146050"/>
            <a:ext cx="7426325" cy="1792288"/>
          </a:xfrm>
          <a:prstGeom prst="rect">
            <a:avLst/>
          </a:prstGeom>
          <a:noFill/>
        </p:spPr>
      </p:pic>
      <p:pic>
        <p:nvPicPr>
          <p:cNvPr id="14" name="Прямоугольник 13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16100" y="609600"/>
            <a:ext cx="5432425" cy="2139950"/>
          </a:xfrm>
          <a:prstGeom prst="rect">
            <a:avLst/>
          </a:prstGeom>
          <a:noFill/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50888" y="60833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88913"/>
            <a:ext cx="8535988" cy="6421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04988" y="15875"/>
            <a:ext cx="5719762" cy="684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Приложение4 начало войны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865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сонмаргариты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-39688" y="0"/>
            <a:ext cx="9183688" cy="6888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3975"/>
            <a:ext cx="9144000" cy="6911975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318466"/>
            <a:ext cx="9144001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Литературное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путешествие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по произведениям,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посвященным войне 1812 года </a:t>
            </a:r>
            <a:endParaRPr lang="ru-RU" sz="3200" b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«…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И клятву верности сдержали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err="1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Книгопоказ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об Отечественной войне 1812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года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«Сбылось – и в день Бородина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вновь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наши вторглись знамена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Тематический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вечер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поэзии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«…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И подвиг нынешней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Руси да будет будущему в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память»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в </a:t>
            </a:r>
            <a:r>
              <a:rPr lang="ru-RU" sz="3200" b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салоне «В гостях у музы» 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0363" y="0"/>
            <a:ext cx="10144126" cy="190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0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4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молитвапередбоем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2413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2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Приложение7 Гибель ТУчкова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-33338" y="-53975"/>
            <a:ext cx="9215438" cy="69119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05325" y="401638"/>
            <a:ext cx="4430713" cy="7797800"/>
          </a:xfrm>
        </p:spPr>
      </p:pic>
      <p:pic>
        <p:nvPicPr>
          <p:cNvPr id="7" name="Приложение8 минусов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48650" y="6188075"/>
            <a:ext cx="59531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4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2388" y="0"/>
            <a:ext cx="92567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1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Приложение9 Маргарита ищет мужа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28575"/>
            <a:ext cx="9182100" cy="68865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7950" y="-38100"/>
            <a:ext cx="9251950" cy="68961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152400" y="-28575"/>
            <a:ext cx="9296400" cy="68865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-212725"/>
            <a:ext cx="8601075" cy="212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0"/>
            <a:ext cx="50530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20638"/>
            <a:ext cx="9144000" cy="68786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91625" cy="7100888"/>
          </a:xfrm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43888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2725" y="2438400"/>
            <a:ext cx="9564688" cy="2401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113" y="-28575"/>
            <a:ext cx="9263063" cy="6919913"/>
          </a:xfrm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9538"/>
            <a:ext cx="8096250" cy="6913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0"/>
            <a:ext cx="5616575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1\Pictures\классное руководство\книга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4763"/>
            <a:ext cx="9166226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25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2575" cy="6858000"/>
          </a:xfrm>
        </p:spPr>
      </p:pic>
      <p:pic>
        <p:nvPicPr>
          <p:cNvPr id="3074" name="Picture 2" descr="C:\Users\1\Pictures\классное руководство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1\Pictures\классное руководство\книга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0</Words>
  <Application>Microsoft Office PowerPoint</Application>
  <PresentationFormat>Экран (4:3)</PresentationFormat>
  <Paragraphs>0</Paragraphs>
  <Slides>52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5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User</cp:lastModifiedBy>
  <cp:revision>70</cp:revision>
  <dcterms:created xsi:type="dcterms:W3CDTF">2012-05-05T12:42:12Z</dcterms:created>
  <dcterms:modified xsi:type="dcterms:W3CDTF">2013-01-04T16:09:25Z</dcterms:modified>
</cp:coreProperties>
</file>