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1" r:id="rId3"/>
    <p:sldId id="352" r:id="rId4"/>
    <p:sldId id="353" r:id="rId5"/>
    <p:sldId id="329" r:id="rId6"/>
    <p:sldId id="288" r:id="rId7"/>
    <p:sldId id="292" r:id="rId8"/>
    <p:sldId id="293" r:id="rId9"/>
    <p:sldId id="294" r:id="rId10"/>
    <p:sldId id="295" r:id="rId11"/>
    <p:sldId id="296" r:id="rId12"/>
    <p:sldId id="297" r:id="rId13"/>
    <p:sldId id="348" r:id="rId14"/>
    <p:sldId id="34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86" d="100"/>
          <a:sy n="86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МКОУ «Михайловская средняя общеобразовательная школа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имени Героя Советского Союза В.Ф. Нестерова»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47024" y="865838"/>
            <a:ext cx="6849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Внеурочная деятельность в первом классе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«Занимательная информатика. Юный дизайнер»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916832"/>
            <a:ext cx="443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занятия: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6323" y="3068960"/>
            <a:ext cx="62004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Палитра режима </a:t>
            </a:r>
            <a:r>
              <a:rPr lang="ru-RU" sz="36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«Фантазёр»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2210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Дубровкина</a:t>
            </a:r>
            <a:r>
              <a:rPr lang="ru-RU" b="1" dirty="0" smtClean="0"/>
              <a:t> Елена Васильевна</a:t>
            </a:r>
          </a:p>
          <a:p>
            <a:pPr algn="r"/>
            <a:r>
              <a:rPr lang="ru-RU" b="1" dirty="0" smtClean="0"/>
              <a:t>Учитель информатики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7013" y="5517232"/>
            <a:ext cx="202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 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5286380" cy="452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Вращение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фигуры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1214422"/>
            <a:ext cx="3571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Навести указатель мыши на черный квадратик, расположенный в центре объекта. дождаться когда  указатель поменяет форму и, удерживая левую кнопку мыши, вращать объект.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Огранич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енные </a:t>
            </a:r>
          </a:p>
          <a:p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возможности </a:t>
            </a:r>
          </a:p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Палитры 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214950"/>
            <a:ext cx="8052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Палитра закрытого замка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429000"/>
            <a:ext cx="1828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428604"/>
            <a:ext cx="1438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29058" y="2786058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Ограничение изменения размера объекта.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14290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снять выделение с объекта необходимо щелкнуть на белом листе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572000" cy="347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9234" y="0"/>
            <a:ext cx="45047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54401"/>
            <a:ext cx="4572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50546" y="3500438"/>
            <a:ext cx="449345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5768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0"/>
            <a:ext cx="4786314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3286124"/>
            <a:ext cx="435768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85434" y="3286124"/>
            <a:ext cx="475856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643050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Пуск – программы – мышка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Мия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89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Запуск программы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6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2844" y="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Выбрать альбом. Для каждого режима выбрать свой определённый альбом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281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Выбрать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режим.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3286124"/>
            <a:ext cx="18685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357299"/>
            <a:ext cx="2214578" cy="270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4357695"/>
            <a:ext cx="1643074" cy="230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285860"/>
            <a:ext cx="21950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3857628"/>
            <a:ext cx="1857388" cy="23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Палитра </a:t>
            </a:r>
          </a:p>
          <a:p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Режима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«Фантазёр»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Расширенные </a:t>
            </a:r>
          </a:p>
          <a:p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возможности </a:t>
            </a:r>
          </a:p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Палитры 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929198"/>
            <a:ext cx="8054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Палитра открытого замка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461"/>
            <a:ext cx="9144000" cy="690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14290"/>
            <a:ext cx="1924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3214686"/>
            <a:ext cx="1752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3571876"/>
            <a:ext cx="1590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4143380"/>
            <a:ext cx="25993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Вращение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фигуры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214554"/>
            <a:ext cx="28408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размера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14290"/>
            <a:ext cx="30788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Перемещение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фигуры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3" y="214290"/>
            <a:ext cx="721523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214290"/>
            <a:ext cx="6362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Перемещение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26" y="4303455"/>
            <a:ext cx="5214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Навести указатель мыши на выделенный объект и, удерживая левую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кнопку мыши, переместить в нужное место.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357298"/>
            <a:ext cx="27146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границах рисунка располагаются Маркеры изменения размера (тёмные точки в середине сторон и по углам рисунка).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1071546"/>
            <a:ext cx="507209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2149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размера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1214422"/>
            <a:ext cx="3571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Навести указатель мыши на черные квадратики, расположенные с двух сторон объекты. дождаться когда  указатель поменяет форму и, удерживая левую кнопку мыши, изменить размер.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191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 Андреевна</dc:creator>
  <cp:lastModifiedBy>Roman</cp:lastModifiedBy>
  <cp:revision>116</cp:revision>
  <dcterms:created xsi:type="dcterms:W3CDTF">2011-10-17T14:41:00Z</dcterms:created>
  <dcterms:modified xsi:type="dcterms:W3CDTF">2013-01-12T16:05:34Z</dcterms:modified>
</cp:coreProperties>
</file>