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7" r:id="rId18"/>
    <p:sldId id="278" r:id="rId19"/>
    <p:sldId id="279" r:id="rId20"/>
    <p:sldId id="280" r:id="rId21"/>
    <p:sldId id="283" r:id="rId22"/>
    <p:sldId id="284" r:id="rId23"/>
    <p:sldId id="286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>
        <p:scale>
          <a:sx n="94" d="100"/>
          <a:sy n="94" d="100"/>
        </p:scale>
        <p:origin x="-4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F9755-FBFD-4171-88F8-F3D7921BE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216D-C12D-4E9D-ABAE-EA0858F22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04E44-38C5-4513-BE11-1FD56CA0F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C183A-E956-4AFA-BFA4-239E51D2A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B53C3-8A7D-459D-91A6-2AE732330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49A58-6923-4F23-B6BF-FB3B5129D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3FD1E-660C-425E-B815-9E0549FBD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341CB-A929-45AF-8112-6C5D9A108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9B75F-FAC7-4DE2-9F74-185249F7D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6C5C7-D573-4220-A93F-D0D8C69BB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6AADA-B6A4-45EE-8A11-A36F13BAA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AFCD-E398-4D7A-B6B8-E005CBF32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AD6BD-A38B-4DF8-959F-1D26A7743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511D9-9122-4B2A-95BF-FDF4A66BC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F526F-75BA-4E55-BC90-C738C8748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8CC4643-7FB5-4A21-9D95-15ACA637D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  <p:sldLayoutId id="2147483811" r:id="rId12"/>
    <p:sldLayoutId id="2147483810" r:id="rId13"/>
    <p:sldLayoutId id="2147483809" r:id="rId14"/>
    <p:sldLayoutId id="2147483808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>Муниципальное бюджетное дошкольное образовательное учреждение комбинированного вида</a:t>
            </a:r>
            <a:br>
              <a:rPr lang="ru-RU" sz="1600" smtClean="0"/>
            </a:br>
            <a:r>
              <a:rPr lang="ru-RU" sz="1600" smtClean="0"/>
              <a:t>«Детский сад №6 «Солнышко»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600" smtClean="0"/>
              <a:t>КОРРЕКЦИОННО-РАЗВИВАЮЩЕЕ ЗАНЯТИЕ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600" smtClean="0"/>
              <a:t>ТЕМА «ОВОЩИ. ОГОРОД»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600" smtClean="0"/>
              <a:t>(старшая логопедическая группа)</a:t>
            </a:r>
            <a:endParaRPr lang="en-US" sz="36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300" smtClean="0"/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900" smtClean="0"/>
              <a:t>Составитель: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900" smtClean="0"/>
              <a:t>Шлыкова Светлана Артуровна,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900" smtClean="0"/>
              <a:t>старший воспитатель</a:t>
            </a:r>
            <a:endParaRPr lang="en-US" sz="1900" smtClean="0"/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г. Дзержинский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2012-2013 учебный год</a:t>
            </a:r>
            <a:endParaRPr lang="en-US" sz="1800" smtClean="0"/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7538" y="2354263"/>
            <a:ext cx="7929562" cy="21288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Этот овощ - овальной формы, длинный, оранжевого цвета, сочный, хрустящий, сладкий на вкус.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Сканировать100100006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916238" y="549275"/>
            <a:ext cx="3754437" cy="5327650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7538" y="2281238"/>
            <a:ext cx="7929562" cy="20558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Этот овощ - круглой формы, бордового цвета, сладкий на вкус.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Сканировать10010001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43213" y="476250"/>
            <a:ext cx="3906837" cy="5545138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411413" y="4652963"/>
            <a:ext cx="4895850" cy="1371600"/>
          </a:xfrm>
        </p:spPr>
        <p:txBody>
          <a:bodyPr/>
          <a:lstStyle/>
          <a:p>
            <a:pPr marL="0" indent="11113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На грядке в тёплый солнечный денёк</a:t>
            </a:r>
          </a:p>
          <a:p>
            <a:pPr marL="0" indent="11113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Лежал и грелся толстый кабачок.</a:t>
            </a:r>
          </a:p>
          <a:p>
            <a:pPr marL="0" indent="11113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И было жалко мне его срывать - </a:t>
            </a:r>
          </a:p>
          <a:p>
            <a:pPr marL="0" indent="11113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Но нельзя ему на грядке зимовать.</a:t>
            </a:r>
          </a:p>
        </p:txBody>
      </p:sp>
      <p:pic>
        <p:nvPicPr>
          <p:cNvPr id="15363" name="Picture 7" descr="88954757_47010kabachok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79613" y="809625"/>
            <a:ext cx="4897437" cy="33305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565400"/>
            <a:ext cx="7929562" cy="20558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Какие ещё овощи мы можем сорвать с грядки?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2" descr="1308806703_bankoboev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00113" y="490538"/>
            <a:ext cx="3201987" cy="2243137"/>
          </a:xfrm>
          <a:noFill/>
        </p:spPr>
      </p:pic>
      <p:pic>
        <p:nvPicPr>
          <p:cNvPr id="17411" name="Picture 13" descr="_1d522f2b4a5a90156215318598c5bc87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59338" y="549275"/>
            <a:ext cx="3600450" cy="2184400"/>
          </a:xfrm>
          <a:noFill/>
        </p:spPr>
      </p:pic>
      <p:pic>
        <p:nvPicPr>
          <p:cNvPr id="17412" name="Picture 14" descr="b3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900113" y="3429000"/>
            <a:ext cx="3167062" cy="2347913"/>
          </a:xfrm>
          <a:noFill/>
        </p:spPr>
      </p:pic>
      <p:pic>
        <p:nvPicPr>
          <p:cNvPr id="17413" name="Picture 15" descr="obed_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651500" y="3429000"/>
            <a:ext cx="2120900" cy="2546350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81300"/>
            <a:ext cx="7929562" cy="10763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А какой овощ мы можем выкопать?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 descr="140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4075" y="765175"/>
            <a:ext cx="540067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7538" y="2281238"/>
            <a:ext cx="7929562" cy="20558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Какие овощи мы выдёргиваем из земли?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1625" y="549275"/>
            <a:ext cx="8540750" cy="5759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dirty="0" smtClean="0"/>
              <a:t>Цели: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Закрепить знания детей об овощах.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Закрепить умение образовывать уменьшительно-ласкательную форму существительных.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Закрепить умение детей согласовывать числительные с существительными.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Развивать логическое мышление, внимание, память.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Развивать мелкую моторику.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Развивать общие речевые навыки.</a:t>
            </a:r>
            <a:endParaRPr lang="ru-RU" sz="1800" b="1" i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b="1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rgbClr val="000000"/>
                </a:solidFill>
              </a:rPr>
              <a:t>Расширить </a:t>
            </a:r>
            <a:r>
              <a:rPr lang="ru-RU" sz="1800" dirty="0">
                <a:solidFill>
                  <a:srgbClr val="000000"/>
                </a:solidFill>
              </a:rPr>
              <a:t>словарь.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3" descr="k183016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3573463"/>
            <a:ext cx="2376488" cy="2376487"/>
          </a:xfrm>
          <a:noFill/>
        </p:spPr>
      </p:pic>
      <p:pic>
        <p:nvPicPr>
          <p:cNvPr id="21507" name="Picture 14" descr="image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588125" y="3500438"/>
            <a:ext cx="2339975" cy="2689225"/>
          </a:xfrm>
          <a:noFill/>
        </p:spPr>
      </p:pic>
      <p:pic>
        <p:nvPicPr>
          <p:cNvPr id="21508" name="Picture 16" descr="0_c607_cc19a52c_XL"/>
          <p:cNvPicPr>
            <a:picLocks noChangeAspect="1" noChangeArrowheads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3132138" y="3573463"/>
            <a:ext cx="3240087" cy="2430462"/>
          </a:xfrm>
          <a:noFill/>
        </p:spPr>
      </p:pic>
      <p:pic>
        <p:nvPicPr>
          <p:cNvPr id="21509" name="Picture 18" descr="marchewka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550" y="765175"/>
            <a:ext cx="3286125" cy="2187575"/>
          </a:xfrm>
          <a:noFill/>
        </p:spPr>
      </p:pic>
      <p:pic>
        <p:nvPicPr>
          <p:cNvPr id="21510" name="Picture 19" descr="of2dtih63pswkq5k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76825" y="692150"/>
            <a:ext cx="338455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81300"/>
            <a:ext cx="7929562" cy="10763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Какой овощ мы можем срезать?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3" descr="0_996d_4c4544ec_XL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71775" y="333375"/>
            <a:ext cx="3960813" cy="2971800"/>
          </a:xfrm>
          <a:noFill/>
        </p:spPr>
      </p:pic>
      <p:pic>
        <p:nvPicPr>
          <p:cNvPr id="23555" name="Picture 14" descr="2537176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771775" y="3573463"/>
            <a:ext cx="3933825" cy="2951162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ogurcy_rastut_bystre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404813"/>
            <a:ext cx="3168650" cy="2376487"/>
          </a:xfrm>
        </p:spPr>
      </p:pic>
      <p:pic>
        <p:nvPicPr>
          <p:cNvPr id="24579" name="Picture 10" descr="kartoshka_image01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92725" y="404813"/>
            <a:ext cx="2976563" cy="2447925"/>
          </a:xfrm>
        </p:spPr>
      </p:pic>
      <p:pic>
        <p:nvPicPr>
          <p:cNvPr id="24580" name="Picture 11" descr="p25_p25_s1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971550" y="3359150"/>
            <a:ext cx="3165475" cy="2189163"/>
          </a:xfrm>
        </p:spPr>
      </p:pic>
      <p:pic>
        <p:nvPicPr>
          <p:cNvPr id="24581" name="Picture 12" descr="original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364163" y="3359150"/>
            <a:ext cx="2921000" cy="21891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 descr="помидоры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47688" y="2208213"/>
            <a:ext cx="7929562" cy="20891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garden-vegetable-basket-l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268538" y="908050"/>
            <a:ext cx="4968875" cy="44021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vegetables-baske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835150" y="908050"/>
            <a:ext cx="5688013" cy="47069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3644900"/>
            <a:ext cx="4260850" cy="24876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Он круглый и красный,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Как глаз светофора.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Среди овощей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Нет сочней... </a:t>
            </a:r>
          </a:p>
        </p:txBody>
      </p:sp>
      <p:pic>
        <p:nvPicPr>
          <p:cNvPr id="28675" name="Picture 7" descr="Сканировать100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476250"/>
            <a:ext cx="4038600" cy="37036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dirty="0" smtClean="0"/>
              <a:t>Литература: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i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i="1" dirty="0" err="1" smtClean="0"/>
              <a:t>Крупенчук</a:t>
            </a:r>
            <a:r>
              <a:rPr lang="ru-RU" sz="1800" i="1" dirty="0" smtClean="0"/>
              <a:t> О.И.</a:t>
            </a:r>
            <a:r>
              <a:rPr lang="ru-RU" sz="1800" dirty="0" smtClean="0"/>
              <a:t> Научите меня говорить правильно! Пособие по логопедии для детей и родителей. - СПб.: Издательский Дом «Литера», 2005.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800" i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i="1" dirty="0" err="1" smtClean="0"/>
              <a:t>Османова</a:t>
            </a:r>
            <a:r>
              <a:rPr lang="ru-RU" sz="1800" i="1" dirty="0" smtClean="0"/>
              <a:t> Г.А., Позднякова Л.А.</a:t>
            </a:r>
            <a:r>
              <a:rPr lang="ru-RU" sz="1800" dirty="0" smtClean="0"/>
              <a:t> Игры и упражнения для развития у детей общих  речевых навыков. - СПб: </a:t>
            </a:r>
            <a:r>
              <a:rPr lang="ru-RU" sz="1800" dirty="0" err="1" smtClean="0"/>
              <a:t>Каро</a:t>
            </a:r>
            <a:r>
              <a:rPr lang="ru-RU" sz="1800" dirty="0" smtClean="0"/>
              <a:t>, 2007.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800" i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i="1" dirty="0" smtClean="0"/>
              <a:t>Васильева С.А.</a:t>
            </a:r>
            <a:r>
              <a:rPr lang="ru-RU" sz="1800" dirty="0" smtClean="0"/>
              <a:t> Рабочая тетрадь по развитию речи дошкольников. - М.: Школьная Пресса, 2002.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800" i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i="1" dirty="0" smtClean="0"/>
              <a:t>Васильева С.А., </a:t>
            </a:r>
            <a:r>
              <a:rPr lang="ru-RU" sz="1800" i="1" dirty="0" err="1" smtClean="0"/>
              <a:t>Мирясова</a:t>
            </a:r>
            <a:r>
              <a:rPr lang="ru-RU" sz="1800" i="1" dirty="0" smtClean="0"/>
              <a:t> В.И.</a:t>
            </a:r>
            <a:r>
              <a:rPr lang="ru-RU" sz="1800" dirty="0" smtClean="0"/>
              <a:t> Тематический словарь в картинках: Мир растений: Фрукты, овощи. (Программа «Я - человек») - М.: Школьная Пресса, 2005.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ru-RU" sz="1800" i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i="1" dirty="0" err="1" smtClean="0"/>
              <a:t>Нищева</a:t>
            </a:r>
            <a:r>
              <a:rPr lang="ru-RU" sz="1800" i="1" dirty="0" smtClean="0"/>
              <a:t> Н.В.</a:t>
            </a:r>
            <a:r>
              <a:rPr lang="ru-RU" sz="1800" dirty="0" smtClean="0"/>
              <a:t> Система коррекционной работы в логопедической группе для детей с общим недоразвитием речи. - СПб: Детство-Пресс, 2003.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508625" y="1844675"/>
            <a:ext cx="3194050" cy="245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Под окошком огород 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Много овощей растёт: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Тыква, репа и чеснок,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Лук, капуста, кабачок.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Сразу всё не назовёшь 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Может ты ещё найдёшь</a:t>
            </a:r>
            <a:r>
              <a:rPr lang="ru-RU" sz="1600" smtClean="0"/>
              <a:t>?</a:t>
            </a:r>
          </a:p>
        </p:txBody>
      </p:sp>
      <p:pic>
        <p:nvPicPr>
          <p:cNvPr id="4099" name="Picture 7" descr="Сканировать10006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1484313"/>
            <a:ext cx="5207000" cy="36814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7538" y="2787650"/>
            <a:ext cx="7929562" cy="11604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/>
              <a:t>Этот овощ - круглой формы, жёлтого цвета, сладкий на вкус.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Сканировать10010000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43213" y="476250"/>
            <a:ext cx="3906837" cy="5545138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2281238"/>
            <a:ext cx="7929562" cy="19113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Этот овощ - овальной формы, длинный, зелёного цвета, шершавый, хрустящий, сладкий на вкус.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Сканировать100100007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43213" y="476250"/>
            <a:ext cx="3703637" cy="5256213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7688" y="2425700"/>
            <a:ext cx="7929562" cy="15509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Этот овощ - круглой формы, жёлтого цвета, сочный, горький на вкус.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Сканировать10010000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987675" y="620713"/>
            <a:ext cx="3602038" cy="5111750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381</Words>
  <Application>Microsoft Office PowerPoint</Application>
  <PresentationFormat>Экран (4:3)</PresentationFormat>
  <Paragraphs>61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Arial</vt:lpstr>
      <vt:lpstr>Calibri</vt:lpstr>
      <vt:lpstr>Оформление по умолчанию</vt:lpstr>
      <vt:lpstr>Муниципальное бюджетное дошкольное образовательное учреждение комбинированного вида «Детский сад №6 «Солнышко»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dmput</dc:creator>
  <cp:lastModifiedBy>revaz</cp:lastModifiedBy>
  <cp:revision>22</cp:revision>
  <dcterms:created xsi:type="dcterms:W3CDTF">2012-12-03T19:18:00Z</dcterms:created>
  <dcterms:modified xsi:type="dcterms:W3CDTF">2013-02-03T13:37:43Z</dcterms:modified>
</cp:coreProperties>
</file>