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5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0E2EF1-F66E-45A1-BFF5-763C0421B220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B9383A-91E6-4395-B52C-A55C1C0FC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5052545"/>
            <a:ext cx="7490693" cy="88211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Narrow" pitchFamily="34" charset="0"/>
              </a:rPr>
              <a:t>Выполнила: Григорьева Марина Александровна, учитель начальных классов МБОУ СОШ с. Талдан Амурской области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4" name="WordArt 2"/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xfrm>
            <a:off x="0" y="980728"/>
            <a:ext cx="9144000" cy="266429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2645"/>
              </a:avLst>
            </a:prstTxWarp>
          </a:bodyPr>
          <a:lstStyle/>
          <a:p>
            <a:pPr marL="182880" indent="0" algn="ctr" rtl="0">
              <a:buNone/>
            </a:pPr>
            <a:r>
              <a:rPr lang="ru-RU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ПТИЧЬИ   СЕКРЕТЫ </a:t>
            </a:r>
            <a:endParaRPr lang="ru-RU" sz="3600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0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352928" cy="5688632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работе надо </a:t>
            </a:r>
            <a:r>
              <a:rPr lang="ru-RU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всё </a:t>
            </a:r>
            <a:r>
              <a:rPr lang="ru-RU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хорошо подготовить.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Порядок на рабочем месте.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действия и операции нужно выполнить правильно и красиво.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Работать дружно.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Выполнил работу, убери свое рабочее место.</a:t>
            </a:r>
          </a:p>
          <a:p>
            <a:pPr marL="457200" indent="-457200">
              <a:buFont typeface="+mj-lt"/>
              <a:buAutoNum type="arabicPeriod"/>
            </a:pP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2477" y="23814"/>
            <a:ext cx="9143999" cy="1224136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smtClean="0"/>
              <a:t>Правила рабочего человека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1338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9144000" cy="5976663"/>
          </a:xfrm>
        </p:spPr>
        <p:txBody>
          <a:bodyPr>
            <a:normAutofit/>
          </a:bodyPr>
          <a:lstStyle/>
          <a:p>
            <a:pPr lvl="0"/>
            <a:endParaRPr lang="ru-RU" sz="2800" b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Ножницы должны иметь </a:t>
            </a:r>
            <a:r>
              <a:rPr lang="ru-RU" sz="28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скругленные </a:t>
            </a: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концы.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Ножницы кладите кольцами к себе.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Следите за движением лезвий во время резания.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оставляете ножницы раскрытыми.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Передавайте ножницы кольцами вперед.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машите ножницами, не подносите к лицу.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Используйте ножницы по назначению.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После окончания работы кладите ножницы в футляр.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Храните ножницы всегда в </a:t>
            </a:r>
            <a:r>
              <a:rPr lang="ru-RU" sz="28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определённом </a:t>
            </a:r>
            <a:r>
              <a:rPr lang="ru-RU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месте.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98884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Правила работы с ножницами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6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1538" y="857232"/>
            <a:ext cx="1181100" cy="1104900"/>
          </a:xfrm>
          <a:prstGeom prst="rect">
            <a:avLst/>
          </a:prstGeom>
          <a:noFill/>
        </p:spPr>
      </p:pic>
      <p:pic>
        <p:nvPicPr>
          <p:cNvPr id="9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0298" y="2357430"/>
            <a:ext cx="1181100" cy="1104900"/>
          </a:xfrm>
          <a:prstGeom prst="rect">
            <a:avLst/>
          </a:prstGeom>
          <a:noFill/>
        </p:spPr>
      </p:pic>
      <p:pic>
        <p:nvPicPr>
          <p:cNvPr id="10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15140" y="4500570"/>
            <a:ext cx="1181100" cy="1104900"/>
          </a:xfrm>
          <a:prstGeom prst="rect">
            <a:avLst/>
          </a:prstGeom>
          <a:noFill/>
        </p:spPr>
      </p:pic>
      <p:pic>
        <p:nvPicPr>
          <p:cNvPr id="11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29256" y="2571744"/>
            <a:ext cx="1181100" cy="1104900"/>
          </a:xfrm>
          <a:prstGeom prst="rect">
            <a:avLst/>
          </a:prstGeom>
          <a:noFill/>
        </p:spPr>
      </p:pic>
      <p:pic>
        <p:nvPicPr>
          <p:cNvPr id="12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0100" y="3929066"/>
            <a:ext cx="1181100" cy="1104900"/>
          </a:xfrm>
          <a:prstGeom prst="rect">
            <a:avLst/>
          </a:prstGeom>
          <a:noFill/>
        </p:spPr>
      </p:pic>
      <p:pic>
        <p:nvPicPr>
          <p:cNvPr id="13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43306" y="857232"/>
            <a:ext cx="1181100" cy="1104900"/>
          </a:xfrm>
          <a:prstGeom prst="rect">
            <a:avLst/>
          </a:prstGeom>
          <a:noFill/>
        </p:spPr>
      </p:pic>
      <p:pic>
        <p:nvPicPr>
          <p:cNvPr id="2055" name="Picture 7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643182"/>
            <a:ext cx="952500" cy="885825"/>
          </a:xfrm>
          <a:prstGeom prst="rect">
            <a:avLst/>
          </a:prstGeom>
          <a:noFill/>
        </p:spPr>
      </p:pic>
      <p:pic>
        <p:nvPicPr>
          <p:cNvPr id="2057" name="Picture 9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43834" y="500042"/>
            <a:ext cx="952500" cy="885825"/>
          </a:xfrm>
          <a:prstGeom prst="rect">
            <a:avLst/>
          </a:prstGeom>
          <a:noFill/>
        </p:spPr>
      </p:pic>
      <p:pic>
        <p:nvPicPr>
          <p:cNvPr id="2059" name="Picture 11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9058" y="4714884"/>
            <a:ext cx="952500" cy="88582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dzheyms_last_-_odinokiy_pastukh_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251520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48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357290" y="135729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720" y="242886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5720" y="350043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572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572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5720" y="385762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Й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5720" y="207167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5720" y="171448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dirty="0" smtClean="0"/>
              <a:t>Что это за птицы</a:t>
            </a:r>
            <a:endParaRPr lang="ru-RU" dirty="0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3857620" y="3911571"/>
            <a:ext cx="5643602" cy="294642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 Я весь день ловлю жучков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Уплетаю червячков.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В тёплый край я не летаю,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Здесь, под крышей обитаю.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Чик – </a:t>
            </a:r>
            <a:r>
              <a:rPr lang="ru-RU" sz="2000" dirty="0" err="1" smtClean="0">
                <a:solidFill>
                  <a:srgbClr val="0066FF"/>
                </a:solidFill>
              </a:rPr>
              <a:t>чирик</a:t>
            </a:r>
            <a:r>
              <a:rPr lang="ru-RU" sz="2000" dirty="0" smtClean="0">
                <a:solidFill>
                  <a:srgbClr val="0066FF"/>
                </a:solidFill>
              </a:rPr>
              <a:t>! Не робей!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Я бывалый …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 </a:t>
            </a:r>
            <a:endParaRPr lang="ru-RU" sz="2000" dirty="0">
              <a:solidFill>
                <a:srgbClr val="0066FF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4291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42910" y="350043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2910" y="457200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2910" y="421481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42910" y="385762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2910" y="492919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00100" y="242886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0010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0010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00100" y="421481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00100" y="385762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000100" y="350043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357290" y="171448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357290" y="207167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357290" y="242886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357290" y="350043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Й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35729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35729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714480" y="242886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71448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71448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Г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714480" y="421481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14480" y="385762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714480" y="350043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14480" y="207167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071670" y="207167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071670" y="242886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07167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071670" y="385762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071670" y="350043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Ц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07167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428860" y="457200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2886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42886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428860" y="421481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428860" y="385762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428860" y="350043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786050" y="242886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786050" y="278605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786050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786050" y="385762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786050" y="3500438"/>
            <a:ext cx="35719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357554" y="242886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Ц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357554" y="278605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357554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3357554" y="385762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357554" y="350043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3714744" y="242886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Д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714744" y="278605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714744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3714744" y="385762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3714744" y="350043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4071934" y="207167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4071934" y="242886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4071934" y="278605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071934" y="350043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4071934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4429124" y="171448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429124" y="207167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429124" y="242886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4429124" y="3143248"/>
            <a:ext cx="35719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Ц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4429124" y="278605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429124" y="135729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429124" y="1000108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4" name="Picture 2" descr="C:\Documents and Settings\Администратор\Рабочий стол\00017432.jpg"/>
          <p:cNvPicPr>
            <a:picLocks noChangeAspect="1" noChangeArrowheads="1"/>
          </p:cNvPicPr>
          <p:nvPr/>
        </p:nvPicPr>
        <p:blipFill>
          <a:blip r:embed="rId2" cstate="email">
            <a:lum contrast="40000"/>
          </a:blip>
          <a:srcRect/>
          <a:stretch>
            <a:fillRect/>
          </a:stretch>
        </p:blipFill>
        <p:spPr bwMode="auto">
          <a:xfrm>
            <a:off x="6143636" y="785794"/>
            <a:ext cx="2786114" cy="3214686"/>
          </a:xfrm>
          <a:prstGeom prst="rect">
            <a:avLst/>
          </a:prstGeom>
          <a:noFill/>
        </p:spPr>
      </p:pic>
      <p:sp>
        <p:nvSpPr>
          <p:cNvPr id="106" name="Cloud"/>
          <p:cNvSpPr>
            <a:spLocks noChangeAspect="1" noEditPoints="1" noChangeArrowheads="1"/>
          </p:cNvSpPr>
          <p:nvPr/>
        </p:nvSpPr>
        <p:spPr bwMode="auto">
          <a:xfrm>
            <a:off x="4357686" y="3143224"/>
            <a:ext cx="4572000" cy="371477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1800" dirty="0">
                <a:solidFill>
                  <a:srgbClr val="0066FF"/>
                </a:solidFill>
              </a:rPr>
              <a:t>Весь день рыбак в воде стоял, </a:t>
            </a:r>
          </a:p>
          <a:p>
            <a:r>
              <a:rPr lang="ru-RU" sz="1800" dirty="0">
                <a:solidFill>
                  <a:srgbClr val="0066FF"/>
                </a:solidFill>
              </a:rPr>
              <a:t>Мешок рыбёшкой набивал.  </a:t>
            </a:r>
          </a:p>
          <a:p>
            <a:r>
              <a:rPr lang="ru-RU" sz="1800" dirty="0">
                <a:solidFill>
                  <a:srgbClr val="0066FF"/>
                </a:solidFill>
              </a:rPr>
              <a:t>Закончив лов, забрал улов,</a:t>
            </a:r>
          </a:p>
          <a:p>
            <a:r>
              <a:rPr lang="ru-RU" sz="1800" dirty="0">
                <a:solidFill>
                  <a:srgbClr val="0066FF"/>
                </a:solidFill>
              </a:rPr>
              <a:t>Поднялся ввысь и был таков.</a:t>
            </a:r>
          </a:p>
        </p:txBody>
      </p:sp>
      <p:pic>
        <p:nvPicPr>
          <p:cNvPr id="107" name="Picture 3" descr="C:\Documents and Settings\Администратор\Рабочий стол\птицы\0001711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43636" y="857232"/>
            <a:ext cx="2547939" cy="3986216"/>
          </a:xfrm>
          <a:prstGeom prst="rect">
            <a:avLst/>
          </a:prstGeom>
          <a:noFill/>
        </p:spPr>
      </p:pic>
      <p:sp>
        <p:nvSpPr>
          <p:cNvPr id="108" name="Cloud"/>
          <p:cNvSpPr>
            <a:spLocks noChangeAspect="1" noEditPoints="1" noChangeArrowheads="1"/>
          </p:cNvSpPr>
          <p:nvPr/>
        </p:nvSpPr>
        <p:spPr bwMode="auto">
          <a:xfrm>
            <a:off x="4572000" y="4071919"/>
            <a:ext cx="4752975" cy="2786081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2000" dirty="0">
                <a:solidFill>
                  <a:srgbClr val="0066FF"/>
                </a:solidFill>
              </a:rPr>
              <a:t>Окраска -  сероватая, </a:t>
            </a:r>
          </a:p>
          <a:p>
            <a:r>
              <a:rPr lang="ru-RU" sz="2000" dirty="0">
                <a:solidFill>
                  <a:srgbClr val="0066FF"/>
                </a:solidFill>
              </a:rPr>
              <a:t>Повадка – вороватая.</a:t>
            </a:r>
          </a:p>
          <a:p>
            <a:r>
              <a:rPr lang="ru-RU" sz="2000" dirty="0">
                <a:solidFill>
                  <a:srgbClr val="0066FF"/>
                </a:solidFill>
              </a:rPr>
              <a:t>Крикунья хрипловатая,</a:t>
            </a:r>
          </a:p>
          <a:p>
            <a:r>
              <a:rPr lang="ru-RU" sz="2000" dirty="0">
                <a:solidFill>
                  <a:srgbClr val="0066FF"/>
                </a:solidFill>
              </a:rPr>
              <a:t>Важная персона –</a:t>
            </a:r>
          </a:p>
          <a:p>
            <a:r>
              <a:rPr lang="ru-RU" sz="2000" dirty="0">
                <a:solidFill>
                  <a:srgbClr val="0066FF"/>
                </a:solidFill>
              </a:rPr>
              <a:t>Кто же я?</a:t>
            </a:r>
          </a:p>
          <a:p>
            <a:endParaRPr lang="ru-RU" sz="2000" dirty="0">
              <a:solidFill>
                <a:srgbClr val="0066FF"/>
              </a:solidFill>
            </a:endParaRPr>
          </a:p>
        </p:txBody>
      </p:sp>
      <p:sp>
        <p:nvSpPr>
          <p:cNvPr id="110" name="Cloud"/>
          <p:cNvSpPr>
            <a:spLocks noChangeAspect="1" noEditPoints="1" noChangeArrowheads="1"/>
          </p:cNvSpPr>
          <p:nvPr/>
        </p:nvSpPr>
        <p:spPr bwMode="auto">
          <a:xfrm>
            <a:off x="3714712" y="4643446"/>
            <a:ext cx="5429288" cy="200026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 Кто без нот и без свирели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Лучше всех выводит трели, Голосистее, нежней?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Кто же это?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03" name="Cloud"/>
          <p:cNvSpPr>
            <a:spLocks noChangeAspect="1" noEditPoints="1" noChangeArrowheads="1"/>
          </p:cNvSpPr>
          <p:nvPr/>
        </p:nvSpPr>
        <p:spPr bwMode="auto">
          <a:xfrm>
            <a:off x="4286248" y="3214662"/>
            <a:ext cx="5072098" cy="36433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С другом изумились мы: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Яблоки созрели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В буйный холод – 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средь зимы –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На … колючей ели.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Мы сорвать их захотели – 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Мигом фрукты улетели.</a:t>
            </a:r>
            <a:endParaRPr lang="ru-RU" sz="2000" dirty="0">
              <a:solidFill>
                <a:srgbClr val="0066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857232"/>
            <a:ext cx="3429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Cloud"/>
          <p:cNvSpPr>
            <a:spLocks noChangeAspect="1" noEditPoints="1" noChangeArrowheads="1"/>
          </p:cNvSpPr>
          <p:nvPr/>
        </p:nvSpPr>
        <p:spPr bwMode="auto">
          <a:xfrm>
            <a:off x="4357686" y="4286256"/>
            <a:ext cx="4427537" cy="21812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2000" dirty="0" smtClean="0">
                <a:solidFill>
                  <a:srgbClr val="0066FF"/>
                </a:solidFill>
              </a:rPr>
              <a:t> Птичка – невеличка,</a:t>
            </a:r>
          </a:p>
          <a:p>
            <a:r>
              <a:rPr lang="ru-RU" sz="2000" dirty="0" smtClean="0">
                <a:solidFill>
                  <a:srgbClr val="0066FF"/>
                </a:solidFill>
              </a:rPr>
              <a:t>Воробью сестричка;</a:t>
            </a:r>
          </a:p>
          <a:p>
            <a:r>
              <a:rPr lang="ru-RU" sz="2000" dirty="0" smtClean="0">
                <a:solidFill>
                  <a:srgbClr val="0066FF"/>
                </a:solidFill>
              </a:rPr>
              <a:t>Спиною темновата,</a:t>
            </a:r>
          </a:p>
          <a:p>
            <a:r>
              <a:rPr lang="ru-RU" sz="2000" dirty="0" smtClean="0">
                <a:solidFill>
                  <a:srgbClr val="0066FF"/>
                </a:solidFill>
              </a:rPr>
              <a:t>Животиком желтовата.</a:t>
            </a:r>
            <a:endParaRPr lang="ru-RU" sz="2000" dirty="0">
              <a:solidFill>
                <a:srgbClr val="0066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14942" y="857232"/>
            <a:ext cx="36433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Администратор\Рабочий стол\птицы\0001699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29190" y="857232"/>
            <a:ext cx="3929090" cy="3429024"/>
          </a:xfrm>
          <a:prstGeom prst="rect">
            <a:avLst/>
          </a:prstGeom>
          <a:noFill/>
        </p:spPr>
      </p:pic>
      <p:sp>
        <p:nvSpPr>
          <p:cNvPr id="109" name="Cloud"/>
          <p:cNvSpPr>
            <a:spLocks noChangeAspect="1" noEditPoints="1" noChangeArrowheads="1"/>
          </p:cNvSpPr>
          <p:nvPr/>
        </p:nvSpPr>
        <p:spPr bwMode="auto">
          <a:xfrm>
            <a:off x="4500562" y="4000504"/>
            <a:ext cx="3886200" cy="192882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2000" dirty="0" smtClean="0">
                <a:solidFill>
                  <a:srgbClr val="0066FF"/>
                </a:solidFill>
              </a:rPr>
              <a:t> Длинная шея,</a:t>
            </a:r>
          </a:p>
          <a:p>
            <a:r>
              <a:rPr lang="ru-RU" sz="2000" dirty="0" smtClean="0">
                <a:solidFill>
                  <a:srgbClr val="0066FF"/>
                </a:solidFill>
              </a:rPr>
              <a:t>Огромные ноги,</a:t>
            </a:r>
          </a:p>
          <a:p>
            <a:r>
              <a:rPr lang="ru-RU" sz="2000" dirty="0" smtClean="0">
                <a:solidFill>
                  <a:srgbClr val="0066FF"/>
                </a:solidFill>
              </a:rPr>
              <a:t>Птица несётся Бегом по дороге!</a:t>
            </a:r>
            <a:endParaRPr lang="ru-RU" sz="2000" dirty="0">
              <a:solidFill>
                <a:srgbClr val="0066FF"/>
              </a:solidFill>
            </a:endParaRPr>
          </a:p>
        </p:txBody>
      </p:sp>
      <p:pic>
        <p:nvPicPr>
          <p:cNvPr id="1027" name="Picture 3" descr="C:\Documents and Settings\Администратор\Рабочий стол\0001705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928670"/>
            <a:ext cx="3286148" cy="4143404"/>
          </a:xfrm>
          <a:prstGeom prst="rect">
            <a:avLst/>
          </a:prstGeom>
          <a:noFill/>
        </p:spPr>
      </p:pic>
      <p:sp>
        <p:nvSpPr>
          <p:cNvPr id="111" name="Cloud"/>
          <p:cNvSpPr>
            <a:spLocks noChangeAspect="1" noEditPoints="1" noChangeArrowheads="1"/>
          </p:cNvSpPr>
          <p:nvPr/>
        </p:nvSpPr>
        <p:spPr bwMode="auto">
          <a:xfrm>
            <a:off x="4572000" y="3571876"/>
            <a:ext cx="5170497" cy="310043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2000" dirty="0">
                <a:solidFill>
                  <a:srgbClr val="0066FF"/>
                </a:solidFill>
              </a:rPr>
              <a:t>Кто там прыгает, шуршит,</a:t>
            </a:r>
            <a:br>
              <a:rPr lang="ru-RU" sz="2000" dirty="0">
                <a:solidFill>
                  <a:srgbClr val="0066FF"/>
                </a:solidFill>
              </a:rPr>
            </a:br>
            <a:r>
              <a:rPr lang="ru-RU" sz="2000" dirty="0">
                <a:solidFill>
                  <a:srgbClr val="0066FF"/>
                </a:solidFill>
              </a:rPr>
              <a:t>Клювом шишки потрошит?</a:t>
            </a:r>
            <a:br>
              <a:rPr lang="ru-RU" sz="2000" dirty="0">
                <a:solidFill>
                  <a:srgbClr val="0066FF"/>
                </a:solidFill>
              </a:rPr>
            </a:br>
            <a:r>
              <a:rPr lang="ru-RU" sz="2000" dirty="0">
                <a:solidFill>
                  <a:srgbClr val="0066FF"/>
                </a:solidFill>
              </a:rPr>
              <a:t>Голоском речистый,</a:t>
            </a:r>
            <a:br>
              <a:rPr lang="ru-RU" sz="2000" dirty="0">
                <a:solidFill>
                  <a:srgbClr val="0066FF"/>
                </a:solidFill>
              </a:rPr>
            </a:br>
            <a:r>
              <a:rPr lang="ru-RU" sz="2000" dirty="0">
                <a:solidFill>
                  <a:srgbClr val="0066FF"/>
                </a:solidFill>
              </a:rPr>
              <a:t>«</a:t>
            </a:r>
            <a:r>
              <a:rPr lang="ru-RU" sz="2000" dirty="0" err="1">
                <a:solidFill>
                  <a:srgbClr val="0066FF"/>
                </a:solidFill>
              </a:rPr>
              <a:t>Кле</a:t>
            </a:r>
            <a:r>
              <a:rPr lang="ru-RU" sz="2000" dirty="0">
                <a:solidFill>
                  <a:srgbClr val="0066FF"/>
                </a:solidFill>
              </a:rPr>
              <a:t>! </a:t>
            </a:r>
            <a:r>
              <a:rPr lang="ru-RU" sz="2000" dirty="0" err="1">
                <a:solidFill>
                  <a:srgbClr val="0066FF"/>
                </a:solidFill>
              </a:rPr>
              <a:t>Кле</a:t>
            </a:r>
            <a:r>
              <a:rPr lang="ru-RU" sz="2000" dirty="0">
                <a:solidFill>
                  <a:srgbClr val="0066FF"/>
                </a:solidFill>
              </a:rPr>
              <a:t>! </a:t>
            </a:r>
            <a:r>
              <a:rPr lang="ru-RU" sz="2000" dirty="0" err="1">
                <a:solidFill>
                  <a:srgbClr val="0066FF"/>
                </a:solidFill>
              </a:rPr>
              <a:t>Кле</a:t>
            </a:r>
            <a:r>
              <a:rPr lang="ru-RU" sz="2000" dirty="0">
                <a:solidFill>
                  <a:srgbClr val="0066FF"/>
                </a:solidFill>
              </a:rPr>
              <a:t>!» - поёт со свистом</a:t>
            </a:r>
          </a:p>
        </p:txBody>
      </p:sp>
      <p:sp>
        <p:nvSpPr>
          <p:cNvPr id="113" name="Cloud"/>
          <p:cNvSpPr>
            <a:spLocks noChangeAspect="1" noEditPoints="1" noChangeArrowheads="1"/>
          </p:cNvSpPr>
          <p:nvPr/>
        </p:nvSpPr>
        <p:spPr bwMode="auto">
          <a:xfrm>
            <a:off x="4786314" y="3786190"/>
            <a:ext cx="3922712" cy="25923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2000" dirty="0">
                <a:solidFill>
                  <a:srgbClr val="0066FF"/>
                </a:solidFill>
              </a:rPr>
              <a:t>У меня ходули – </a:t>
            </a:r>
            <a:br>
              <a:rPr lang="ru-RU" sz="2000" dirty="0">
                <a:solidFill>
                  <a:srgbClr val="0066FF"/>
                </a:solidFill>
              </a:rPr>
            </a:br>
            <a:r>
              <a:rPr lang="ru-RU" sz="2000" dirty="0">
                <a:solidFill>
                  <a:srgbClr val="0066FF"/>
                </a:solidFill>
              </a:rPr>
              <a:t>Не страшит болото.</a:t>
            </a:r>
            <a:br>
              <a:rPr lang="ru-RU" sz="2000" dirty="0">
                <a:solidFill>
                  <a:srgbClr val="0066FF"/>
                </a:solidFill>
              </a:rPr>
            </a:br>
            <a:r>
              <a:rPr lang="ru-RU" sz="2000" dirty="0">
                <a:solidFill>
                  <a:srgbClr val="0066FF"/>
                </a:solidFill>
              </a:rPr>
              <a:t>Лягушат найду ли -Вот моя забота.</a:t>
            </a:r>
          </a:p>
        </p:txBody>
      </p:sp>
      <p:pic>
        <p:nvPicPr>
          <p:cNvPr id="114" name="Picture 2" descr="C:\Documents and Settings\Администратор\Рабочий стол\птицы\0001691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6" y="857232"/>
            <a:ext cx="2714644" cy="4000528"/>
          </a:xfrm>
          <a:prstGeom prst="rect">
            <a:avLst/>
          </a:prstGeom>
          <a:noFill/>
        </p:spPr>
      </p:pic>
      <p:sp>
        <p:nvSpPr>
          <p:cNvPr id="115" name="Cloud"/>
          <p:cNvSpPr>
            <a:spLocks noChangeAspect="1" noEditPoints="1" noChangeArrowheads="1"/>
          </p:cNvSpPr>
          <p:nvPr/>
        </p:nvSpPr>
        <p:spPr bwMode="auto">
          <a:xfrm>
            <a:off x="4929190" y="4286256"/>
            <a:ext cx="3886200" cy="185738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 Не дровосек, не плотник,</a:t>
            </a:r>
          </a:p>
          <a:p>
            <a:pPr algn="ctr"/>
            <a:r>
              <a:rPr lang="ru-RU" sz="2000" dirty="0" smtClean="0">
                <a:solidFill>
                  <a:srgbClr val="0066FF"/>
                </a:solidFill>
              </a:rPr>
              <a:t>Лучший лесной работник. </a:t>
            </a:r>
            <a:endParaRPr lang="ru-RU" sz="2000" dirty="0">
              <a:solidFill>
                <a:srgbClr val="0066FF"/>
              </a:solidFill>
            </a:endParaRPr>
          </a:p>
        </p:txBody>
      </p:sp>
      <p:pic>
        <p:nvPicPr>
          <p:cNvPr id="117" name="Picture 2" descr="C:\Documents and Settings\Администратор\Рабочий стол\00017429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5400000">
            <a:off x="4833450" y="1167286"/>
            <a:ext cx="3786215" cy="3023231"/>
          </a:xfrm>
          <a:prstGeom prst="rect">
            <a:avLst/>
          </a:prstGeom>
          <a:noFill/>
        </p:spPr>
      </p:pic>
      <p:sp>
        <p:nvSpPr>
          <p:cNvPr id="118" name="Cloud"/>
          <p:cNvSpPr>
            <a:spLocks noChangeAspect="1" noEditPoints="1" noChangeArrowheads="1"/>
          </p:cNvSpPr>
          <p:nvPr/>
        </p:nvSpPr>
        <p:spPr bwMode="auto">
          <a:xfrm>
            <a:off x="5143504" y="4286256"/>
            <a:ext cx="3571900" cy="1354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66FF"/>
                </a:solidFill>
              </a:rPr>
              <a:t>В  болоте плачет,</a:t>
            </a:r>
          </a:p>
          <a:p>
            <a:pPr algn="ctr"/>
            <a:r>
              <a:rPr lang="ru-RU" sz="1800" dirty="0" smtClean="0">
                <a:solidFill>
                  <a:srgbClr val="0066FF"/>
                </a:solidFill>
              </a:rPr>
              <a:t>А из болота  не идёт.</a:t>
            </a:r>
            <a:endParaRPr lang="ru-RU" sz="1800" dirty="0">
              <a:solidFill>
                <a:srgbClr val="0066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86348" y="1071546"/>
            <a:ext cx="38576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Cloud"/>
          <p:cNvSpPr>
            <a:spLocks noChangeAspect="1" noEditPoints="1" noChangeArrowheads="1"/>
          </p:cNvSpPr>
          <p:nvPr/>
        </p:nvSpPr>
        <p:spPr bwMode="auto">
          <a:xfrm>
            <a:off x="5286380" y="3929066"/>
            <a:ext cx="3500462" cy="242572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BAE4C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66FF"/>
                </a:solidFill>
              </a:rPr>
              <a:t>Живёт в своём доме,</a:t>
            </a:r>
          </a:p>
          <a:p>
            <a:pPr algn="ctr"/>
            <a:r>
              <a:rPr lang="ru-RU" sz="1800" dirty="0" smtClean="0">
                <a:solidFill>
                  <a:srgbClr val="0066FF"/>
                </a:solidFill>
              </a:rPr>
              <a:t>Спит на соломе,</a:t>
            </a:r>
          </a:p>
          <a:p>
            <a:pPr algn="ctr"/>
            <a:r>
              <a:rPr lang="ru-RU" sz="1800" dirty="0" smtClean="0">
                <a:solidFill>
                  <a:srgbClr val="0066FF"/>
                </a:solidFill>
              </a:rPr>
              <a:t>На высоком шесте</a:t>
            </a:r>
          </a:p>
          <a:p>
            <a:pPr algn="ctr"/>
            <a:r>
              <a:rPr lang="ru-RU" sz="1800" dirty="0" smtClean="0">
                <a:solidFill>
                  <a:srgbClr val="0066FF"/>
                </a:solidFill>
              </a:rPr>
              <a:t>Распевает  в высоте.</a:t>
            </a:r>
            <a:endParaRPr lang="ru-RU" sz="1800" dirty="0">
              <a:solidFill>
                <a:srgbClr val="0066FF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857752" y="857232"/>
            <a:ext cx="428624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786314" y="1000108"/>
            <a:ext cx="414337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145" name="Рисунок 1" descr="http://www.photoclub.com.ua/_/261673.jpeg?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43500" y="857232"/>
            <a:ext cx="4000500" cy="3848093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4848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8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06" grpId="0" animBg="1"/>
      <p:bldP spid="106" grpId="1" animBg="1"/>
      <p:bldP spid="108" grpId="0" animBg="1"/>
      <p:bldP spid="108" grpId="1" animBg="1"/>
      <p:bldP spid="110" grpId="0" animBg="1"/>
      <p:bldP spid="110" grpId="1" animBg="1"/>
      <p:bldP spid="103" grpId="0" animBg="1"/>
      <p:bldP spid="103" grpId="1" animBg="1"/>
      <p:bldP spid="105" grpId="0" animBg="1"/>
      <p:bldP spid="105" grpId="1" animBg="1"/>
      <p:bldP spid="109" grpId="0" animBg="1"/>
      <p:bldP spid="109" grpId="1" animBg="1"/>
      <p:bldP spid="111" grpId="0" animBg="1"/>
      <p:bldP spid="111" grpId="1" animBg="1"/>
      <p:bldP spid="113" grpId="0" animBg="1"/>
      <p:bldP spid="113" grpId="1" animBg="1"/>
      <p:bldP spid="115" grpId="0" animBg="1"/>
      <p:bldP spid="115" grpId="1" animBg="1"/>
      <p:bldP spid="118" grpId="0" animBg="1"/>
      <p:bldP spid="118" grpId="1" animBg="1"/>
      <p:bldP spid="119" grpId="0" animBg="1"/>
      <p:bldP spid="1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857232"/>
            <a:ext cx="1181100" cy="1104900"/>
          </a:xfrm>
          <a:prstGeom prst="rect">
            <a:avLst/>
          </a:prstGeom>
          <a:noFill/>
        </p:spPr>
      </p:pic>
      <p:pic>
        <p:nvPicPr>
          <p:cNvPr id="9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0298" y="2357430"/>
            <a:ext cx="1181100" cy="1104900"/>
          </a:xfrm>
          <a:prstGeom prst="rect">
            <a:avLst/>
          </a:prstGeom>
          <a:noFill/>
        </p:spPr>
      </p:pic>
      <p:pic>
        <p:nvPicPr>
          <p:cNvPr id="10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15140" y="4500570"/>
            <a:ext cx="1181100" cy="1104900"/>
          </a:xfrm>
          <a:prstGeom prst="rect">
            <a:avLst/>
          </a:prstGeom>
          <a:noFill/>
        </p:spPr>
      </p:pic>
      <p:pic>
        <p:nvPicPr>
          <p:cNvPr id="11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29256" y="2571744"/>
            <a:ext cx="1181100" cy="1104900"/>
          </a:xfrm>
          <a:prstGeom prst="rect">
            <a:avLst/>
          </a:prstGeom>
          <a:noFill/>
        </p:spPr>
      </p:pic>
      <p:pic>
        <p:nvPicPr>
          <p:cNvPr id="12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3929066"/>
            <a:ext cx="1181100" cy="1104900"/>
          </a:xfrm>
          <a:prstGeom prst="rect">
            <a:avLst/>
          </a:prstGeom>
          <a:noFill/>
        </p:spPr>
      </p:pic>
      <p:pic>
        <p:nvPicPr>
          <p:cNvPr id="13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43306" y="857232"/>
            <a:ext cx="1181100" cy="1104900"/>
          </a:xfrm>
          <a:prstGeom prst="rect">
            <a:avLst/>
          </a:prstGeom>
          <a:noFill/>
        </p:spPr>
      </p:pic>
      <p:pic>
        <p:nvPicPr>
          <p:cNvPr id="2055" name="Picture 7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643182"/>
            <a:ext cx="952500" cy="885825"/>
          </a:xfrm>
          <a:prstGeom prst="rect">
            <a:avLst/>
          </a:prstGeom>
          <a:noFill/>
        </p:spPr>
      </p:pic>
      <p:pic>
        <p:nvPicPr>
          <p:cNvPr id="2057" name="Picture 9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3834" y="500042"/>
            <a:ext cx="952500" cy="885825"/>
          </a:xfrm>
          <a:prstGeom prst="rect">
            <a:avLst/>
          </a:prstGeom>
          <a:noFill/>
        </p:spPr>
      </p:pic>
      <p:pic>
        <p:nvPicPr>
          <p:cNvPr id="2059" name="Picture 11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4714884"/>
            <a:ext cx="952500" cy="885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2638" y="260649"/>
            <a:ext cx="4911650" cy="1584176"/>
          </a:xfrm>
        </p:spPr>
        <p:txBody>
          <a:bodyPr/>
          <a:lstStyle/>
          <a:p>
            <a:pPr marL="182880" indent="0">
              <a:buNone/>
            </a:pPr>
            <a:r>
              <a:rPr lang="ru-RU" sz="8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БУДЬ</a:t>
            </a:r>
            <a:endParaRPr lang="ru-RU" sz="80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0" y="1714488"/>
            <a:ext cx="8643966" cy="314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2645"/>
              </a:avLst>
            </a:prstTxWarp>
          </a:bodyPr>
          <a:lstStyle/>
          <a:p>
            <a:pPr algn="ctr" rtl="0"/>
            <a:r>
              <a:rPr lang="ru-RU" sz="3600" kern="10" spc="-360" dirty="0" smtClean="0">
                <a:ln w="12700" algn="ctr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 Д  Р У  Г О  М      П   Т  И   Ц   ! </a:t>
            </a:r>
            <a:endParaRPr lang="ru-RU" sz="3600" kern="10" spc="-360" dirty="0">
              <a:ln w="12700" algn="ctr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7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857232"/>
            <a:ext cx="1181100" cy="1104900"/>
          </a:xfrm>
          <a:prstGeom prst="rect">
            <a:avLst/>
          </a:prstGeom>
          <a:noFill/>
        </p:spPr>
      </p:pic>
      <p:pic>
        <p:nvPicPr>
          <p:cNvPr id="9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0298" y="2357430"/>
            <a:ext cx="1181100" cy="1104900"/>
          </a:xfrm>
          <a:prstGeom prst="rect">
            <a:avLst/>
          </a:prstGeom>
          <a:noFill/>
        </p:spPr>
      </p:pic>
      <p:pic>
        <p:nvPicPr>
          <p:cNvPr id="10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15140" y="4500570"/>
            <a:ext cx="1181100" cy="1104900"/>
          </a:xfrm>
          <a:prstGeom prst="rect">
            <a:avLst/>
          </a:prstGeom>
          <a:noFill/>
        </p:spPr>
      </p:pic>
      <p:pic>
        <p:nvPicPr>
          <p:cNvPr id="11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29256" y="2571744"/>
            <a:ext cx="1181100" cy="1104900"/>
          </a:xfrm>
          <a:prstGeom prst="rect">
            <a:avLst/>
          </a:prstGeom>
          <a:noFill/>
        </p:spPr>
      </p:pic>
      <p:pic>
        <p:nvPicPr>
          <p:cNvPr id="12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3929066"/>
            <a:ext cx="1181100" cy="1104900"/>
          </a:xfrm>
          <a:prstGeom prst="rect">
            <a:avLst/>
          </a:prstGeom>
          <a:noFill/>
        </p:spPr>
      </p:pic>
      <p:pic>
        <p:nvPicPr>
          <p:cNvPr id="13" name="Picture 5" descr="E:\animashky\ОБЫЧНЫЕ\животные\птицы\8092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43306" y="857232"/>
            <a:ext cx="1181100" cy="1104900"/>
          </a:xfrm>
          <a:prstGeom prst="rect">
            <a:avLst/>
          </a:prstGeom>
          <a:noFill/>
        </p:spPr>
      </p:pic>
      <p:pic>
        <p:nvPicPr>
          <p:cNvPr id="2055" name="Picture 7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643182"/>
            <a:ext cx="952500" cy="885825"/>
          </a:xfrm>
          <a:prstGeom prst="rect">
            <a:avLst/>
          </a:prstGeom>
          <a:noFill/>
        </p:spPr>
      </p:pic>
      <p:pic>
        <p:nvPicPr>
          <p:cNvPr id="2057" name="Picture 9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3834" y="500042"/>
            <a:ext cx="952500" cy="885825"/>
          </a:xfrm>
          <a:prstGeom prst="rect">
            <a:avLst/>
          </a:prstGeom>
          <a:noFill/>
        </p:spPr>
      </p:pic>
      <p:pic>
        <p:nvPicPr>
          <p:cNvPr id="2059" name="Picture 11" descr="E:\animashky\ОБЫЧНЫЕ\животные\птицы\79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4714884"/>
            <a:ext cx="952500" cy="88582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4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298</TotalTime>
  <Words>405</Words>
  <Application>Microsoft Office PowerPoint</Application>
  <PresentationFormat>Экран (4:3)</PresentationFormat>
  <Paragraphs>140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ПТИЧЬИ   СЕКРЕТЫ </vt:lpstr>
      <vt:lpstr>Правила рабочего человека</vt:lpstr>
      <vt:lpstr>Правила работы с ножницами</vt:lpstr>
      <vt:lpstr>Слайд 4</vt:lpstr>
      <vt:lpstr>Что это за птицы</vt:lpstr>
      <vt:lpstr>БУДЬ</vt:lpstr>
      <vt:lpstr>Слайд 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ПТИЧЬИ   СЕКРЕТЫ </dc:title>
  <dc:creator>Пользователь</dc:creator>
  <cp:lastModifiedBy>Tata</cp:lastModifiedBy>
  <cp:revision>7</cp:revision>
  <dcterms:created xsi:type="dcterms:W3CDTF">2012-10-16T09:26:25Z</dcterms:created>
  <dcterms:modified xsi:type="dcterms:W3CDTF">2013-01-11T22:00:36Z</dcterms:modified>
</cp:coreProperties>
</file>