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67" r:id="rId3"/>
    <p:sldId id="258" r:id="rId4"/>
    <p:sldId id="339" r:id="rId5"/>
    <p:sldId id="259" r:id="rId6"/>
    <p:sldId id="260" r:id="rId7"/>
    <p:sldId id="261" r:id="rId8"/>
    <p:sldId id="262" r:id="rId9"/>
    <p:sldId id="263" r:id="rId10"/>
    <p:sldId id="264" r:id="rId11"/>
    <p:sldId id="324" r:id="rId12"/>
    <p:sldId id="320" r:id="rId13"/>
    <p:sldId id="266" r:id="rId14"/>
    <p:sldId id="271" r:id="rId15"/>
    <p:sldId id="272" r:id="rId16"/>
    <p:sldId id="273" r:id="rId17"/>
    <p:sldId id="274" r:id="rId18"/>
    <p:sldId id="277" r:id="rId19"/>
    <p:sldId id="275" r:id="rId20"/>
    <p:sldId id="276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8" r:id="rId30"/>
    <p:sldId id="291" r:id="rId31"/>
    <p:sldId id="289" r:id="rId32"/>
    <p:sldId id="290" r:id="rId33"/>
    <p:sldId id="292" r:id="rId34"/>
    <p:sldId id="340" r:id="rId35"/>
    <p:sldId id="293" r:id="rId36"/>
    <p:sldId id="341" r:id="rId37"/>
    <p:sldId id="295" r:id="rId38"/>
    <p:sldId id="296" r:id="rId39"/>
    <p:sldId id="297" r:id="rId40"/>
    <p:sldId id="298" r:id="rId41"/>
    <p:sldId id="342" r:id="rId42"/>
    <p:sldId id="299" r:id="rId43"/>
    <p:sldId id="301" r:id="rId44"/>
    <p:sldId id="302" r:id="rId45"/>
    <p:sldId id="304" r:id="rId46"/>
    <p:sldId id="306" r:id="rId47"/>
    <p:sldId id="318" r:id="rId48"/>
    <p:sldId id="311" r:id="rId49"/>
    <p:sldId id="319" r:id="rId50"/>
    <p:sldId id="321" r:id="rId51"/>
    <p:sldId id="322" r:id="rId52"/>
    <p:sldId id="323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7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F5450-5DB3-45F1-9A13-D4B32395B261}" type="doc">
      <dgm:prSet loTypeId="urn:microsoft.com/office/officeart/2005/8/layout/orgChart1" loCatId="hierarchy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2CE0FA5-CC1E-4F40-B962-8028564A65C5}" type="asst">
      <dgm:prSet phldrT="[Текст]" custT="1"/>
      <dgm:spPr/>
      <dgm:t>
        <a:bodyPr/>
        <a:lstStyle/>
        <a:p>
          <a:r>
            <a:rPr lang="ru-RU" sz="3200" b="1" u="sng" dirty="0" smtClean="0">
              <a:solidFill>
                <a:schemeClr val="tx1"/>
              </a:solidFill>
              <a:latin typeface="Constantia" pitchFamily="18" charset="0"/>
            </a:rPr>
            <a:t>Сухопутные войска</a:t>
          </a:r>
          <a:endParaRPr lang="ru-RU" sz="3200" b="1" u="sng" dirty="0">
            <a:solidFill>
              <a:schemeClr val="tx1"/>
            </a:solidFill>
            <a:latin typeface="Constantia" pitchFamily="18" charset="0"/>
          </a:endParaRPr>
        </a:p>
      </dgm:t>
    </dgm:pt>
    <dgm:pt modelId="{B46E1B1F-88F9-428A-B119-CAC04AE7420D}" type="parTrans" cxnId="{F8DBB0F4-ACEF-4796-BBE3-2035279B5D12}">
      <dgm:prSet/>
      <dgm:spPr/>
      <dgm:t>
        <a:bodyPr/>
        <a:lstStyle/>
        <a:p>
          <a:endParaRPr lang="ru-RU"/>
        </a:p>
      </dgm:t>
    </dgm:pt>
    <dgm:pt modelId="{1FCF607F-0B95-4D09-B754-A7CBD3B318D4}" type="sibTrans" cxnId="{F8DBB0F4-ACEF-4796-BBE3-2035279B5D12}">
      <dgm:prSet/>
      <dgm:spPr/>
      <dgm:t>
        <a:bodyPr/>
        <a:lstStyle/>
        <a:p>
          <a:endParaRPr lang="ru-RU"/>
        </a:p>
      </dgm:t>
    </dgm:pt>
    <dgm:pt modelId="{E2F55DB9-2002-4F25-8AEE-A1BA95D9E3C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nstantia" pitchFamily="18" charset="0"/>
            </a:rPr>
            <a:t>Мотострелковые войска </a:t>
          </a:r>
          <a:endParaRPr lang="ru-RU" sz="2400" b="1" dirty="0">
            <a:solidFill>
              <a:schemeClr val="tx1"/>
            </a:solidFill>
            <a:latin typeface="Constantia" pitchFamily="18" charset="0"/>
          </a:endParaRPr>
        </a:p>
      </dgm:t>
    </dgm:pt>
    <dgm:pt modelId="{2649E572-F4A4-42DF-A888-019937E59906}" type="parTrans" cxnId="{58831188-9E94-421F-8DAF-5D02B796779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A4AE88AB-FBCE-422B-8138-EFAF8E8F982F}" type="sibTrans" cxnId="{58831188-9E94-421F-8DAF-5D02B7967797}">
      <dgm:prSet/>
      <dgm:spPr/>
      <dgm:t>
        <a:bodyPr/>
        <a:lstStyle/>
        <a:p>
          <a:endParaRPr lang="ru-RU"/>
        </a:p>
      </dgm:t>
    </dgm:pt>
    <dgm:pt modelId="{445B943B-34A9-466E-B1C4-E1D43953170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nstantia" pitchFamily="18" charset="0"/>
            </a:rPr>
            <a:t>Танковые войска </a:t>
          </a:r>
          <a:endParaRPr lang="ru-RU" sz="2400" b="1" dirty="0">
            <a:solidFill>
              <a:schemeClr val="tx1"/>
            </a:solidFill>
            <a:latin typeface="Constantia" pitchFamily="18" charset="0"/>
          </a:endParaRPr>
        </a:p>
      </dgm:t>
    </dgm:pt>
    <dgm:pt modelId="{A7787C9C-E906-45FA-A8FA-3EBB39CFB91E}" type="parTrans" cxnId="{D984C816-3430-49C0-9ECA-E70658A651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92B50D7F-4BE0-49A6-B887-16B510D3638D}" type="sibTrans" cxnId="{D984C816-3430-49C0-9ECA-E70658A6515C}">
      <dgm:prSet/>
      <dgm:spPr/>
      <dgm:t>
        <a:bodyPr/>
        <a:lstStyle/>
        <a:p>
          <a:endParaRPr lang="ru-RU"/>
        </a:p>
      </dgm:t>
    </dgm:pt>
    <dgm:pt modelId="{87AE4CBC-C889-4BDB-B796-A0932CB8BCB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nstantia" pitchFamily="18" charset="0"/>
            </a:rPr>
            <a:t>Ракетные войска и артиллерия</a:t>
          </a:r>
          <a:endParaRPr lang="ru-RU" sz="2400" b="1" dirty="0">
            <a:solidFill>
              <a:schemeClr val="tx1"/>
            </a:solidFill>
            <a:latin typeface="Constantia" pitchFamily="18" charset="0"/>
          </a:endParaRPr>
        </a:p>
      </dgm:t>
    </dgm:pt>
    <dgm:pt modelId="{22295DCD-41E0-4A08-8339-109DB4E3A7EE}" type="parTrans" cxnId="{90436DB4-BB69-4DC8-944B-19A21688D6F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12CEA6A7-46EB-4C9F-8D8A-2768CA448603}" type="sibTrans" cxnId="{90436DB4-BB69-4DC8-944B-19A21688D6F1}">
      <dgm:prSet/>
      <dgm:spPr/>
      <dgm:t>
        <a:bodyPr/>
        <a:lstStyle/>
        <a:p>
          <a:endParaRPr lang="ru-RU"/>
        </a:p>
      </dgm:t>
    </dgm:pt>
    <dgm:pt modelId="{DB0F68F0-9C1C-4FC2-BDDC-BC824B9BA07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nstantia" pitchFamily="18" charset="0"/>
            </a:rPr>
            <a:t>Армейская авиация</a:t>
          </a:r>
        </a:p>
      </dgm:t>
    </dgm:pt>
    <dgm:pt modelId="{489A9ED1-D27E-4568-BC00-3939817DFD89}" type="parTrans" cxnId="{CCEFD946-D974-4D1C-8C17-4F36FCC9259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94B2C56F-C4CB-4A0F-9E68-E00F7BDD6019}" type="sibTrans" cxnId="{CCEFD946-D974-4D1C-8C17-4F36FCC92599}">
      <dgm:prSet/>
      <dgm:spPr/>
      <dgm:t>
        <a:bodyPr/>
        <a:lstStyle/>
        <a:p>
          <a:endParaRPr lang="ru-RU"/>
        </a:p>
      </dgm:t>
    </dgm:pt>
    <dgm:pt modelId="{7FE0CB97-19CB-44B1-B04C-50372EB40A2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nstantia" pitchFamily="18" charset="0"/>
            </a:rPr>
            <a:t>Войска ПВО</a:t>
          </a:r>
        </a:p>
      </dgm:t>
    </dgm:pt>
    <dgm:pt modelId="{CBA7E6A5-3948-45DB-9561-CADB0C507EBC}" type="parTrans" cxnId="{42EECEE1-404B-4307-B32A-6F44B59AD69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E47E61BA-DF20-4BC9-9E76-58A682412B12}" type="sibTrans" cxnId="{42EECEE1-404B-4307-B32A-6F44B59AD690}">
      <dgm:prSet/>
      <dgm:spPr/>
      <dgm:t>
        <a:bodyPr/>
        <a:lstStyle/>
        <a:p>
          <a:endParaRPr lang="ru-RU"/>
        </a:p>
      </dgm:t>
    </dgm:pt>
    <dgm:pt modelId="{E7073DD8-F5A0-4BB9-BE29-D9A929B8C125}" type="pres">
      <dgm:prSet presAssocID="{1E7F5450-5DB3-45F1-9A13-D4B32395B2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072988-4EF8-4B0D-BC36-322A677A20FB}" type="pres">
      <dgm:prSet presAssocID="{52CE0FA5-CC1E-4F40-B962-8028564A65C5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6EF964B-9481-4DD7-A196-463AC6FB4AAD}" type="pres">
      <dgm:prSet presAssocID="{52CE0FA5-CC1E-4F40-B962-8028564A65C5}" presName="rootComposite1" presStyleCnt="0"/>
      <dgm:spPr/>
      <dgm:t>
        <a:bodyPr/>
        <a:lstStyle/>
        <a:p>
          <a:endParaRPr lang="ru-RU"/>
        </a:p>
      </dgm:t>
    </dgm:pt>
    <dgm:pt modelId="{63949F35-E683-4743-ACCF-9CAE382F78C8}" type="pres">
      <dgm:prSet presAssocID="{52CE0FA5-CC1E-4F40-B962-8028564A65C5}" presName="rootText1" presStyleLbl="node0" presStyleIdx="0" presStyleCnt="1" custScaleX="203892" custScaleY="204892" custLinFactY="-8207" custLinFactNeighborX="548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A6967-68AA-4ADC-9CE6-50A3C5165034}" type="pres">
      <dgm:prSet presAssocID="{52CE0FA5-CC1E-4F40-B962-8028564A65C5}" presName="rootConnector1" presStyleLbl="asst0" presStyleIdx="0" presStyleCnt="0"/>
      <dgm:spPr/>
      <dgm:t>
        <a:bodyPr/>
        <a:lstStyle/>
        <a:p>
          <a:endParaRPr lang="ru-RU"/>
        </a:p>
      </dgm:t>
    </dgm:pt>
    <dgm:pt modelId="{084EAEE0-B10F-4E67-BD9A-6082549C1821}" type="pres">
      <dgm:prSet presAssocID="{52CE0FA5-CC1E-4F40-B962-8028564A65C5}" presName="hierChild2" presStyleCnt="0"/>
      <dgm:spPr/>
      <dgm:t>
        <a:bodyPr/>
        <a:lstStyle/>
        <a:p>
          <a:endParaRPr lang="ru-RU"/>
        </a:p>
      </dgm:t>
    </dgm:pt>
    <dgm:pt modelId="{1D7E3B47-DB95-4A7F-8E03-81D8BAF56048}" type="pres">
      <dgm:prSet presAssocID="{2649E572-F4A4-42DF-A888-019937E59906}" presName="Name37" presStyleLbl="parChTrans1D2" presStyleIdx="0" presStyleCnt="5"/>
      <dgm:spPr/>
      <dgm:t>
        <a:bodyPr/>
        <a:lstStyle/>
        <a:p>
          <a:endParaRPr lang="ru-RU"/>
        </a:p>
      </dgm:t>
    </dgm:pt>
    <dgm:pt modelId="{034D028E-AAD6-4249-AFEC-55735673855F}" type="pres">
      <dgm:prSet presAssocID="{E2F55DB9-2002-4F25-8AEE-A1BA95D9E3C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64192D5-46FD-47F8-986D-4DEC00C4AF73}" type="pres">
      <dgm:prSet presAssocID="{E2F55DB9-2002-4F25-8AEE-A1BA95D9E3C7}" presName="rootComposite" presStyleCnt="0"/>
      <dgm:spPr/>
      <dgm:t>
        <a:bodyPr/>
        <a:lstStyle/>
        <a:p>
          <a:endParaRPr lang="ru-RU"/>
        </a:p>
      </dgm:t>
    </dgm:pt>
    <dgm:pt modelId="{75599B58-9148-4268-96D2-CD63CACE8368}" type="pres">
      <dgm:prSet presAssocID="{E2F55DB9-2002-4F25-8AEE-A1BA95D9E3C7}" presName="rootText" presStyleLbl="node2" presStyleIdx="0" presStyleCnt="5" custScaleX="138189" custScaleY="249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4E5F9C-2765-466D-993E-BB4970C32141}" type="pres">
      <dgm:prSet presAssocID="{E2F55DB9-2002-4F25-8AEE-A1BA95D9E3C7}" presName="rootConnector" presStyleLbl="node2" presStyleIdx="0" presStyleCnt="5"/>
      <dgm:spPr/>
      <dgm:t>
        <a:bodyPr/>
        <a:lstStyle/>
        <a:p>
          <a:endParaRPr lang="ru-RU"/>
        </a:p>
      </dgm:t>
    </dgm:pt>
    <dgm:pt modelId="{21681784-86BD-4625-93B7-2D9E9C1D9A55}" type="pres">
      <dgm:prSet presAssocID="{E2F55DB9-2002-4F25-8AEE-A1BA95D9E3C7}" presName="hierChild4" presStyleCnt="0"/>
      <dgm:spPr/>
      <dgm:t>
        <a:bodyPr/>
        <a:lstStyle/>
        <a:p>
          <a:endParaRPr lang="ru-RU"/>
        </a:p>
      </dgm:t>
    </dgm:pt>
    <dgm:pt modelId="{3B055A5E-A104-4880-A39F-87BD1056154D}" type="pres">
      <dgm:prSet presAssocID="{E2F55DB9-2002-4F25-8AEE-A1BA95D9E3C7}" presName="hierChild5" presStyleCnt="0"/>
      <dgm:spPr/>
      <dgm:t>
        <a:bodyPr/>
        <a:lstStyle/>
        <a:p>
          <a:endParaRPr lang="ru-RU"/>
        </a:p>
      </dgm:t>
    </dgm:pt>
    <dgm:pt modelId="{D6A02C16-7B0D-49FA-845D-A14A4447F94C}" type="pres">
      <dgm:prSet presAssocID="{A7787C9C-E906-45FA-A8FA-3EBB39CFB91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8BB8040-0A74-40AE-BEC3-A15B44D79A05}" type="pres">
      <dgm:prSet presAssocID="{445B943B-34A9-466E-B1C4-E1D4395317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5380408-3D45-42DC-A632-AA15892462EF}" type="pres">
      <dgm:prSet presAssocID="{445B943B-34A9-466E-B1C4-E1D43953170F}" presName="rootComposite" presStyleCnt="0"/>
      <dgm:spPr/>
      <dgm:t>
        <a:bodyPr/>
        <a:lstStyle/>
        <a:p>
          <a:endParaRPr lang="ru-RU"/>
        </a:p>
      </dgm:t>
    </dgm:pt>
    <dgm:pt modelId="{5134E968-960E-4257-AA17-08170B4A82BB}" type="pres">
      <dgm:prSet presAssocID="{445B943B-34A9-466E-B1C4-E1D43953170F}" presName="rootText" presStyleLbl="node2" presStyleIdx="1" presStyleCnt="5" custScaleX="132515" custScaleY="24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E6AD1-305B-4960-A0C8-3F6D408706CB}" type="pres">
      <dgm:prSet presAssocID="{445B943B-34A9-466E-B1C4-E1D43953170F}" presName="rootConnector" presStyleLbl="node2" presStyleIdx="1" presStyleCnt="5"/>
      <dgm:spPr/>
      <dgm:t>
        <a:bodyPr/>
        <a:lstStyle/>
        <a:p>
          <a:endParaRPr lang="ru-RU"/>
        </a:p>
      </dgm:t>
    </dgm:pt>
    <dgm:pt modelId="{C91A1F8E-768A-4999-B8C5-19C306F61DE6}" type="pres">
      <dgm:prSet presAssocID="{445B943B-34A9-466E-B1C4-E1D43953170F}" presName="hierChild4" presStyleCnt="0"/>
      <dgm:spPr/>
      <dgm:t>
        <a:bodyPr/>
        <a:lstStyle/>
        <a:p>
          <a:endParaRPr lang="ru-RU"/>
        </a:p>
      </dgm:t>
    </dgm:pt>
    <dgm:pt modelId="{92F7D3FA-0328-4DE9-86C6-3F5DDDE4A59D}" type="pres">
      <dgm:prSet presAssocID="{445B943B-34A9-466E-B1C4-E1D43953170F}" presName="hierChild5" presStyleCnt="0"/>
      <dgm:spPr/>
      <dgm:t>
        <a:bodyPr/>
        <a:lstStyle/>
        <a:p>
          <a:endParaRPr lang="ru-RU"/>
        </a:p>
      </dgm:t>
    </dgm:pt>
    <dgm:pt modelId="{1C6B6B78-3E3E-4924-9518-46E988077B25}" type="pres">
      <dgm:prSet presAssocID="{22295DCD-41E0-4A08-8339-109DB4E3A7EE}" presName="Name37" presStyleLbl="parChTrans1D2" presStyleIdx="2" presStyleCnt="5"/>
      <dgm:spPr/>
      <dgm:t>
        <a:bodyPr/>
        <a:lstStyle/>
        <a:p>
          <a:endParaRPr lang="ru-RU"/>
        </a:p>
      </dgm:t>
    </dgm:pt>
    <dgm:pt modelId="{60B0DD31-90FD-4FBC-A8C1-E95C9FB91310}" type="pres">
      <dgm:prSet presAssocID="{87AE4CBC-C889-4BDB-B796-A0932CB8BC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7C59635-7C8D-4FB8-B401-FD16733B6F51}" type="pres">
      <dgm:prSet presAssocID="{87AE4CBC-C889-4BDB-B796-A0932CB8BCB8}" presName="rootComposite" presStyleCnt="0"/>
      <dgm:spPr/>
      <dgm:t>
        <a:bodyPr/>
        <a:lstStyle/>
        <a:p>
          <a:endParaRPr lang="ru-RU"/>
        </a:p>
      </dgm:t>
    </dgm:pt>
    <dgm:pt modelId="{02F47207-4FC1-4733-B29B-25BF17C89E71}" type="pres">
      <dgm:prSet presAssocID="{87AE4CBC-C889-4BDB-B796-A0932CB8BCB8}" presName="rootText" presStyleLbl="node2" presStyleIdx="2" presStyleCnt="5" custScaleX="118808" custScaleY="365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83237-A3EC-4B94-B2C1-10E663B07BA6}" type="pres">
      <dgm:prSet presAssocID="{87AE4CBC-C889-4BDB-B796-A0932CB8BCB8}" presName="rootConnector" presStyleLbl="node2" presStyleIdx="2" presStyleCnt="5"/>
      <dgm:spPr/>
      <dgm:t>
        <a:bodyPr/>
        <a:lstStyle/>
        <a:p>
          <a:endParaRPr lang="ru-RU"/>
        </a:p>
      </dgm:t>
    </dgm:pt>
    <dgm:pt modelId="{BA9302DE-0A29-4BB2-B2BD-2D003B569FEC}" type="pres">
      <dgm:prSet presAssocID="{87AE4CBC-C889-4BDB-B796-A0932CB8BCB8}" presName="hierChild4" presStyleCnt="0"/>
      <dgm:spPr/>
      <dgm:t>
        <a:bodyPr/>
        <a:lstStyle/>
        <a:p>
          <a:endParaRPr lang="ru-RU"/>
        </a:p>
      </dgm:t>
    </dgm:pt>
    <dgm:pt modelId="{BD2EFDD8-9F8C-4716-96B4-1D021E981404}" type="pres">
      <dgm:prSet presAssocID="{87AE4CBC-C889-4BDB-B796-A0932CB8BCB8}" presName="hierChild5" presStyleCnt="0"/>
      <dgm:spPr/>
      <dgm:t>
        <a:bodyPr/>
        <a:lstStyle/>
        <a:p>
          <a:endParaRPr lang="ru-RU"/>
        </a:p>
      </dgm:t>
    </dgm:pt>
    <dgm:pt modelId="{52B8B473-F8BE-45EF-9712-429E8686C643}" type="pres">
      <dgm:prSet presAssocID="{489A9ED1-D27E-4568-BC00-3939817DFD89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720BEA1-9D08-4BB8-BDA8-717E0493CF88}" type="pres">
      <dgm:prSet presAssocID="{DB0F68F0-9C1C-4FC2-BDDC-BC824B9BA07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6514FB9-1D6C-415E-BB4E-040C7B99D2B1}" type="pres">
      <dgm:prSet presAssocID="{DB0F68F0-9C1C-4FC2-BDDC-BC824B9BA07C}" presName="rootComposite" presStyleCnt="0"/>
      <dgm:spPr/>
      <dgm:t>
        <a:bodyPr/>
        <a:lstStyle/>
        <a:p>
          <a:endParaRPr lang="ru-RU"/>
        </a:p>
      </dgm:t>
    </dgm:pt>
    <dgm:pt modelId="{9046E758-7FD4-46DF-9FA6-83C6614B5FCB}" type="pres">
      <dgm:prSet presAssocID="{DB0F68F0-9C1C-4FC2-BDDC-BC824B9BA07C}" presName="rootText" presStyleLbl="node2" presStyleIdx="3" presStyleCnt="5" custScaleX="119893" custScaleY="243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39246B-47A8-480B-9AC8-D2AAAD887EDE}" type="pres">
      <dgm:prSet presAssocID="{DB0F68F0-9C1C-4FC2-BDDC-BC824B9BA07C}" presName="rootConnector" presStyleLbl="node2" presStyleIdx="3" presStyleCnt="5"/>
      <dgm:spPr/>
      <dgm:t>
        <a:bodyPr/>
        <a:lstStyle/>
        <a:p>
          <a:endParaRPr lang="ru-RU"/>
        </a:p>
      </dgm:t>
    </dgm:pt>
    <dgm:pt modelId="{5325101A-A352-4BFF-BEDB-2A54E4B1FB41}" type="pres">
      <dgm:prSet presAssocID="{DB0F68F0-9C1C-4FC2-BDDC-BC824B9BA07C}" presName="hierChild4" presStyleCnt="0"/>
      <dgm:spPr/>
      <dgm:t>
        <a:bodyPr/>
        <a:lstStyle/>
        <a:p>
          <a:endParaRPr lang="ru-RU"/>
        </a:p>
      </dgm:t>
    </dgm:pt>
    <dgm:pt modelId="{6AF6A3A1-8776-47B0-9DA4-B5733CDEB160}" type="pres">
      <dgm:prSet presAssocID="{DB0F68F0-9C1C-4FC2-BDDC-BC824B9BA07C}" presName="hierChild5" presStyleCnt="0"/>
      <dgm:spPr/>
      <dgm:t>
        <a:bodyPr/>
        <a:lstStyle/>
        <a:p>
          <a:endParaRPr lang="ru-RU"/>
        </a:p>
      </dgm:t>
    </dgm:pt>
    <dgm:pt modelId="{3C67FAF9-DF0C-4CBF-B4C3-1D6B8921537E}" type="pres">
      <dgm:prSet presAssocID="{CBA7E6A5-3948-45DB-9561-CADB0C507EBC}" presName="Name37" presStyleLbl="parChTrans1D2" presStyleIdx="4" presStyleCnt="5"/>
      <dgm:spPr/>
      <dgm:t>
        <a:bodyPr/>
        <a:lstStyle/>
        <a:p>
          <a:endParaRPr lang="ru-RU"/>
        </a:p>
      </dgm:t>
    </dgm:pt>
    <dgm:pt modelId="{85B16E95-2202-443B-991A-E7F1B37AFC9F}" type="pres">
      <dgm:prSet presAssocID="{7FE0CB97-19CB-44B1-B04C-50372EB40A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27833C8-265B-4A43-A197-3A35AB2C5D01}" type="pres">
      <dgm:prSet presAssocID="{7FE0CB97-19CB-44B1-B04C-50372EB40A28}" presName="rootComposite" presStyleCnt="0"/>
      <dgm:spPr/>
      <dgm:t>
        <a:bodyPr/>
        <a:lstStyle/>
        <a:p>
          <a:endParaRPr lang="ru-RU"/>
        </a:p>
      </dgm:t>
    </dgm:pt>
    <dgm:pt modelId="{FED448DA-1347-4DA5-B44A-0920BC571CBA}" type="pres">
      <dgm:prSet presAssocID="{7FE0CB97-19CB-44B1-B04C-50372EB40A28}" presName="rootText" presStyleLbl="node2" presStyleIdx="4" presStyleCnt="5" custScaleX="139115" custScaleY="237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EB8E8-F9BB-4E1B-95B9-4FE79562F079}" type="pres">
      <dgm:prSet presAssocID="{7FE0CB97-19CB-44B1-B04C-50372EB40A28}" presName="rootConnector" presStyleLbl="node2" presStyleIdx="4" presStyleCnt="5"/>
      <dgm:spPr/>
      <dgm:t>
        <a:bodyPr/>
        <a:lstStyle/>
        <a:p>
          <a:endParaRPr lang="ru-RU"/>
        </a:p>
      </dgm:t>
    </dgm:pt>
    <dgm:pt modelId="{03FDD3D2-F0D2-4A65-AC55-9AEE1635CB73}" type="pres">
      <dgm:prSet presAssocID="{7FE0CB97-19CB-44B1-B04C-50372EB40A28}" presName="hierChild4" presStyleCnt="0"/>
      <dgm:spPr/>
      <dgm:t>
        <a:bodyPr/>
        <a:lstStyle/>
        <a:p>
          <a:endParaRPr lang="ru-RU"/>
        </a:p>
      </dgm:t>
    </dgm:pt>
    <dgm:pt modelId="{EA92A559-623B-4CB8-88E9-481DEE07FE54}" type="pres">
      <dgm:prSet presAssocID="{7FE0CB97-19CB-44B1-B04C-50372EB40A28}" presName="hierChild5" presStyleCnt="0"/>
      <dgm:spPr/>
      <dgm:t>
        <a:bodyPr/>
        <a:lstStyle/>
        <a:p>
          <a:endParaRPr lang="ru-RU"/>
        </a:p>
      </dgm:t>
    </dgm:pt>
    <dgm:pt modelId="{2B09DD41-8C3E-47D3-AB20-E341E17F464E}" type="pres">
      <dgm:prSet presAssocID="{52CE0FA5-CC1E-4F40-B962-8028564A65C5}" presName="hierChild3" presStyleCnt="0"/>
      <dgm:spPr/>
      <dgm:t>
        <a:bodyPr/>
        <a:lstStyle/>
        <a:p>
          <a:endParaRPr lang="ru-RU"/>
        </a:p>
      </dgm:t>
    </dgm:pt>
  </dgm:ptLst>
  <dgm:cxnLst>
    <dgm:cxn modelId="{2454FFAF-D642-4EFD-8F66-3656B15A9F4A}" type="presOf" srcId="{A7787C9C-E906-45FA-A8FA-3EBB39CFB91E}" destId="{D6A02C16-7B0D-49FA-845D-A14A4447F94C}" srcOrd="0" destOrd="0" presId="urn:microsoft.com/office/officeart/2005/8/layout/orgChart1"/>
    <dgm:cxn modelId="{41D9AE57-CE5A-4DF9-A1AE-A93E006D2045}" type="presOf" srcId="{CBA7E6A5-3948-45DB-9561-CADB0C507EBC}" destId="{3C67FAF9-DF0C-4CBF-B4C3-1D6B8921537E}" srcOrd="0" destOrd="0" presId="urn:microsoft.com/office/officeart/2005/8/layout/orgChart1"/>
    <dgm:cxn modelId="{CCEFD946-D974-4D1C-8C17-4F36FCC92599}" srcId="{52CE0FA5-CC1E-4F40-B962-8028564A65C5}" destId="{DB0F68F0-9C1C-4FC2-BDDC-BC824B9BA07C}" srcOrd="3" destOrd="0" parTransId="{489A9ED1-D27E-4568-BC00-3939817DFD89}" sibTransId="{94B2C56F-C4CB-4A0F-9E68-E00F7BDD6019}"/>
    <dgm:cxn modelId="{4FC6E0BE-025A-403A-B5C5-7B6E019868BD}" type="presOf" srcId="{DB0F68F0-9C1C-4FC2-BDDC-BC824B9BA07C}" destId="{9046E758-7FD4-46DF-9FA6-83C6614B5FCB}" srcOrd="0" destOrd="0" presId="urn:microsoft.com/office/officeart/2005/8/layout/orgChart1"/>
    <dgm:cxn modelId="{0ACB251B-85BC-4BF1-A295-7EF41DF13E29}" type="presOf" srcId="{2649E572-F4A4-42DF-A888-019937E59906}" destId="{1D7E3B47-DB95-4A7F-8E03-81D8BAF56048}" srcOrd="0" destOrd="0" presId="urn:microsoft.com/office/officeart/2005/8/layout/orgChart1"/>
    <dgm:cxn modelId="{D984C816-3430-49C0-9ECA-E70658A6515C}" srcId="{52CE0FA5-CC1E-4F40-B962-8028564A65C5}" destId="{445B943B-34A9-466E-B1C4-E1D43953170F}" srcOrd="1" destOrd="0" parTransId="{A7787C9C-E906-45FA-A8FA-3EBB39CFB91E}" sibTransId="{92B50D7F-4BE0-49A6-B887-16B510D3638D}"/>
    <dgm:cxn modelId="{90436DB4-BB69-4DC8-944B-19A21688D6F1}" srcId="{52CE0FA5-CC1E-4F40-B962-8028564A65C5}" destId="{87AE4CBC-C889-4BDB-B796-A0932CB8BCB8}" srcOrd="2" destOrd="0" parTransId="{22295DCD-41E0-4A08-8339-109DB4E3A7EE}" sibTransId="{12CEA6A7-46EB-4C9F-8D8A-2768CA448603}"/>
    <dgm:cxn modelId="{B2C2E5A9-0A08-4DBA-A834-D74C08C8050C}" type="presOf" srcId="{52CE0FA5-CC1E-4F40-B962-8028564A65C5}" destId="{63949F35-E683-4743-ACCF-9CAE382F78C8}" srcOrd="0" destOrd="0" presId="urn:microsoft.com/office/officeart/2005/8/layout/orgChart1"/>
    <dgm:cxn modelId="{F8DBB0F4-ACEF-4796-BBE3-2035279B5D12}" srcId="{1E7F5450-5DB3-45F1-9A13-D4B32395B261}" destId="{52CE0FA5-CC1E-4F40-B962-8028564A65C5}" srcOrd="0" destOrd="0" parTransId="{B46E1B1F-88F9-428A-B119-CAC04AE7420D}" sibTransId="{1FCF607F-0B95-4D09-B754-A7CBD3B318D4}"/>
    <dgm:cxn modelId="{42EECEE1-404B-4307-B32A-6F44B59AD690}" srcId="{52CE0FA5-CC1E-4F40-B962-8028564A65C5}" destId="{7FE0CB97-19CB-44B1-B04C-50372EB40A28}" srcOrd="4" destOrd="0" parTransId="{CBA7E6A5-3948-45DB-9561-CADB0C507EBC}" sibTransId="{E47E61BA-DF20-4BC9-9E76-58A682412B12}"/>
    <dgm:cxn modelId="{A0416B4A-F676-4033-8E51-CAC07AC07483}" type="presOf" srcId="{87AE4CBC-C889-4BDB-B796-A0932CB8BCB8}" destId="{02F47207-4FC1-4733-B29B-25BF17C89E71}" srcOrd="0" destOrd="0" presId="urn:microsoft.com/office/officeart/2005/8/layout/orgChart1"/>
    <dgm:cxn modelId="{AD141490-64F1-499C-BE5F-C074D6B7EFE3}" type="presOf" srcId="{445B943B-34A9-466E-B1C4-E1D43953170F}" destId="{6CFE6AD1-305B-4960-A0C8-3F6D408706CB}" srcOrd="1" destOrd="0" presId="urn:microsoft.com/office/officeart/2005/8/layout/orgChart1"/>
    <dgm:cxn modelId="{3DD2B869-560E-47E2-853A-20EFD8B0F9D3}" type="presOf" srcId="{489A9ED1-D27E-4568-BC00-3939817DFD89}" destId="{52B8B473-F8BE-45EF-9712-429E8686C643}" srcOrd="0" destOrd="0" presId="urn:microsoft.com/office/officeart/2005/8/layout/orgChart1"/>
    <dgm:cxn modelId="{51A125F9-4932-494A-807D-0B693B3C0059}" type="presOf" srcId="{22295DCD-41E0-4A08-8339-109DB4E3A7EE}" destId="{1C6B6B78-3E3E-4924-9518-46E988077B25}" srcOrd="0" destOrd="0" presId="urn:microsoft.com/office/officeart/2005/8/layout/orgChart1"/>
    <dgm:cxn modelId="{425615A5-FBFB-46E0-8EB6-D856A07D3E1F}" type="presOf" srcId="{E2F55DB9-2002-4F25-8AEE-A1BA95D9E3C7}" destId="{EB4E5F9C-2765-466D-993E-BB4970C32141}" srcOrd="1" destOrd="0" presId="urn:microsoft.com/office/officeart/2005/8/layout/orgChart1"/>
    <dgm:cxn modelId="{D9659FF6-6E4C-4457-B10A-1D29F7BE074D}" type="presOf" srcId="{E2F55DB9-2002-4F25-8AEE-A1BA95D9E3C7}" destId="{75599B58-9148-4268-96D2-CD63CACE8368}" srcOrd="0" destOrd="0" presId="urn:microsoft.com/office/officeart/2005/8/layout/orgChart1"/>
    <dgm:cxn modelId="{AEBDA4AD-1C0B-4456-844D-1F86E161DEC9}" type="presOf" srcId="{DB0F68F0-9C1C-4FC2-BDDC-BC824B9BA07C}" destId="{6C39246B-47A8-480B-9AC8-D2AAAD887EDE}" srcOrd="1" destOrd="0" presId="urn:microsoft.com/office/officeart/2005/8/layout/orgChart1"/>
    <dgm:cxn modelId="{AA38844B-50E1-49A3-9201-EBB315C11CD7}" type="presOf" srcId="{7FE0CB97-19CB-44B1-B04C-50372EB40A28}" destId="{FED448DA-1347-4DA5-B44A-0920BC571CBA}" srcOrd="0" destOrd="0" presId="urn:microsoft.com/office/officeart/2005/8/layout/orgChart1"/>
    <dgm:cxn modelId="{111746E3-3A73-4C0F-8912-AF758F65C08F}" type="presOf" srcId="{1E7F5450-5DB3-45F1-9A13-D4B32395B261}" destId="{E7073DD8-F5A0-4BB9-BE29-D9A929B8C125}" srcOrd="0" destOrd="0" presId="urn:microsoft.com/office/officeart/2005/8/layout/orgChart1"/>
    <dgm:cxn modelId="{58831188-9E94-421F-8DAF-5D02B7967797}" srcId="{52CE0FA5-CC1E-4F40-B962-8028564A65C5}" destId="{E2F55DB9-2002-4F25-8AEE-A1BA95D9E3C7}" srcOrd="0" destOrd="0" parTransId="{2649E572-F4A4-42DF-A888-019937E59906}" sibTransId="{A4AE88AB-FBCE-422B-8138-EFAF8E8F982F}"/>
    <dgm:cxn modelId="{6CB3AF03-CFA4-4495-BBB7-6A9FEE1C5F75}" type="presOf" srcId="{7FE0CB97-19CB-44B1-B04C-50372EB40A28}" destId="{FD8EB8E8-F9BB-4E1B-95B9-4FE79562F079}" srcOrd="1" destOrd="0" presId="urn:microsoft.com/office/officeart/2005/8/layout/orgChart1"/>
    <dgm:cxn modelId="{771DB2D6-4168-4F8E-A29F-4F133918027B}" type="presOf" srcId="{87AE4CBC-C889-4BDB-B796-A0932CB8BCB8}" destId="{86E83237-A3EC-4B94-B2C1-10E663B07BA6}" srcOrd="1" destOrd="0" presId="urn:microsoft.com/office/officeart/2005/8/layout/orgChart1"/>
    <dgm:cxn modelId="{5CD414D7-2670-4E88-A006-EC465F2BEA06}" type="presOf" srcId="{52CE0FA5-CC1E-4F40-B962-8028564A65C5}" destId="{58DA6967-68AA-4ADC-9CE6-50A3C5165034}" srcOrd="1" destOrd="0" presId="urn:microsoft.com/office/officeart/2005/8/layout/orgChart1"/>
    <dgm:cxn modelId="{504F0149-A488-43BA-9B84-724FCBDB7890}" type="presOf" srcId="{445B943B-34A9-466E-B1C4-E1D43953170F}" destId="{5134E968-960E-4257-AA17-08170B4A82BB}" srcOrd="0" destOrd="0" presId="urn:microsoft.com/office/officeart/2005/8/layout/orgChart1"/>
    <dgm:cxn modelId="{75C22316-D168-45C8-9B96-C7D094B2FC5D}" type="presParOf" srcId="{E7073DD8-F5A0-4BB9-BE29-D9A929B8C125}" destId="{18072988-4EF8-4B0D-BC36-322A677A20FB}" srcOrd="0" destOrd="0" presId="urn:microsoft.com/office/officeart/2005/8/layout/orgChart1"/>
    <dgm:cxn modelId="{4B72B1D8-95F7-4AB3-B008-C08A3E50ADB1}" type="presParOf" srcId="{18072988-4EF8-4B0D-BC36-322A677A20FB}" destId="{96EF964B-9481-4DD7-A196-463AC6FB4AAD}" srcOrd="0" destOrd="0" presId="urn:microsoft.com/office/officeart/2005/8/layout/orgChart1"/>
    <dgm:cxn modelId="{F04E1A95-EDD3-46E2-BCAB-905C7CB114E0}" type="presParOf" srcId="{96EF964B-9481-4DD7-A196-463AC6FB4AAD}" destId="{63949F35-E683-4743-ACCF-9CAE382F78C8}" srcOrd="0" destOrd="0" presId="urn:microsoft.com/office/officeart/2005/8/layout/orgChart1"/>
    <dgm:cxn modelId="{3C733F08-C3D9-418D-A577-A28D97838884}" type="presParOf" srcId="{96EF964B-9481-4DD7-A196-463AC6FB4AAD}" destId="{58DA6967-68AA-4ADC-9CE6-50A3C5165034}" srcOrd="1" destOrd="0" presId="urn:microsoft.com/office/officeart/2005/8/layout/orgChart1"/>
    <dgm:cxn modelId="{85A2534A-A5B5-4901-A3D7-1C565108DE0E}" type="presParOf" srcId="{18072988-4EF8-4B0D-BC36-322A677A20FB}" destId="{084EAEE0-B10F-4E67-BD9A-6082549C1821}" srcOrd="1" destOrd="0" presId="urn:microsoft.com/office/officeart/2005/8/layout/orgChart1"/>
    <dgm:cxn modelId="{592C2438-6184-4B42-B53A-7EFBF4207D9F}" type="presParOf" srcId="{084EAEE0-B10F-4E67-BD9A-6082549C1821}" destId="{1D7E3B47-DB95-4A7F-8E03-81D8BAF56048}" srcOrd="0" destOrd="0" presId="urn:microsoft.com/office/officeart/2005/8/layout/orgChart1"/>
    <dgm:cxn modelId="{0236C974-697F-46E4-917A-81D3C414F4F3}" type="presParOf" srcId="{084EAEE0-B10F-4E67-BD9A-6082549C1821}" destId="{034D028E-AAD6-4249-AFEC-55735673855F}" srcOrd="1" destOrd="0" presId="urn:microsoft.com/office/officeart/2005/8/layout/orgChart1"/>
    <dgm:cxn modelId="{D1FC1356-C2E3-41F3-8639-1734178154FE}" type="presParOf" srcId="{034D028E-AAD6-4249-AFEC-55735673855F}" destId="{E64192D5-46FD-47F8-986D-4DEC00C4AF73}" srcOrd="0" destOrd="0" presId="urn:microsoft.com/office/officeart/2005/8/layout/orgChart1"/>
    <dgm:cxn modelId="{F4BA1792-2719-4506-B36B-C30A6E8C607D}" type="presParOf" srcId="{E64192D5-46FD-47F8-986D-4DEC00C4AF73}" destId="{75599B58-9148-4268-96D2-CD63CACE8368}" srcOrd="0" destOrd="0" presId="urn:microsoft.com/office/officeart/2005/8/layout/orgChart1"/>
    <dgm:cxn modelId="{2B7A79A6-C199-4656-94C7-B1FBB3295804}" type="presParOf" srcId="{E64192D5-46FD-47F8-986D-4DEC00C4AF73}" destId="{EB4E5F9C-2765-466D-993E-BB4970C32141}" srcOrd="1" destOrd="0" presId="urn:microsoft.com/office/officeart/2005/8/layout/orgChart1"/>
    <dgm:cxn modelId="{4F3416EB-572E-4AE0-AE7F-C16E3DAE2C21}" type="presParOf" srcId="{034D028E-AAD6-4249-AFEC-55735673855F}" destId="{21681784-86BD-4625-93B7-2D9E9C1D9A55}" srcOrd="1" destOrd="0" presId="urn:microsoft.com/office/officeart/2005/8/layout/orgChart1"/>
    <dgm:cxn modelId="{837D68CE-623C-461A-946A-A82E9EA7CD5F}" type="presParOf" srcId="{034D028E-AAD6-4249-AFEC-55735673855F}" destId="{3B055A5E-A104-4880-A39F-87BD1056154D}" srcOrd="2" destOrd="0" presId="urn:microsoft.com/office/officeart/2005/8/layout/orgChart1"/>
    <dgm:cxn modelId="{A9D5C350-DF7D-46E9-8DA1-F574248A456C}" type="presParOf" srcId="{084EAEE0-B10F-4E67-BD9A-6082549C1821}" destId="{D6A02C16-7B0D-49FA-845D-A14A4447F94C}" srcOrd="2" destOrd="0" presId="urn:microsoft.com/office/officeart/2005/8/layout/orgChart1"/>
    <dgm:cxn modelId="{1A3AA954-F761-42D1-8BB2-82726A26DBF2}" type="presParOf" srcId="{084EAEE0-B10F-4E67-BD9A-6082549C1821}" destId="{28BB8040-0A74-40AE-BEC3-A15B44D79A05}" srcOrd="3" destOrd="0" presId="urn:microsoft.com/office/officeart/2005/8/layout/orgChart1"/>
    <dgm:cxn modelId="{E6B63EB1-EF4B-47E8-8AD3-B9008286B56B}" type="presParOf" srcId="{28BB8040-0A74-40AE-BEC3-A15B44D79A05}" destId="{F5380408-3D45-42DC-A632-AA15892462EF}" srcOrd="0" destOrd="0" presId="urn:microsoft.com/office/officeart/2005/8/layout/orgChart1"/>
    <dgm:cxn modelId="{355A6219-9D0E-4070-89D9-733860E81E90}" type="presParOf" srcId="{F5380408-3D45-42DC-A632-AA15892462EF}" destId="{5134E968-960E-4257-AA17-08170B4A82BB}" srcOrd="0" destOrd="0" presId="urn:microsoft.com/office/officeart/2005/8/layout/orgChart1"/>
    <dgm:cxn modelId="{E4DF7695-819D-4341-AE3A-61EAC526F5B2}" type="presParOf" srcId="{F5380408-3D45-42DC-A632-AA15892462EF}" destId="{6CFE6AD1-305B-4960-A0C8-3F6D408706CB}" srcOrd="1" destOrd="0" presId="urn:microsoft.com/office/officeart/2005/8/layout/orgChart1"/>
    <dgm:cxn modelId="{AEB28D7E-4888-42BF-B3F1-88999E8209AD}" type="presParOf" srcId="{28BB8040-0A74-40AE-BEC3-A15B44D79A05}" destId="{C91A1F8E-768A-4999-B8C5-19C306F61DE6}" srcOrd="1" destOrd="0" presId="urn:microsoft.com/office/officeart/2005/8/layout/orgChart1"/>
    <dgm:cxn modelId="{916159E1-BC8B-43A9-BA1B-9BA915E8CFB0}" type="presParOf" srcId="{28BB8040-0A74-40AE-BEC3-A15B44D79A05}" destId="{92F7D3FA-0328-4DE9-86C6-3F5DDDE4A59D}" srcOrd="2" destOrd="0" presId="urn:microsoft.com/office/officeart/2005/8/layout/orgChart1"/>
    <dgm:cxn modelId="{6FB311F1-6865-44CB-969E-D42377E96A9A}" type="presParOf" srcId="{084EAEE0-B10F-4E67-BD9A-6082549C1821}" destId="{1C6B6B78-3E3E-4924-9518-46E988077B25}" srcOrd="4" destOrd="0" presId="urn:microsoft.com/office/officeart/2005/8/layout/orgChart1"/>
    <dgm:cxn modelId="{81F49259-DA90-42B4-BFA4-0A5BD63CCEEA}" type="presParOf" srcId="{084EAEE0-B10F-4E67-BD9A-6082549C1821}" destId="{60B0DD31-90FD-4FBC-A8C1-E95C9FB91310}" srcOrd="5" destOrd="0" presId="urn:microsoft.com/office/officeart/2005/8/layout/orgChart1"/>
    <dgm:cxn modelId="{87AAC3A4-4BD8-43DD-9A7D-F039237D9A8F}" type="presParOf" srcId="{60B0DD31-90FD-4FBC-A8C1-E95C9FB91310}" destId="{57C59635-7C8D-4FB8-B401-FD16733B6F51}" srcOrd="0" destOrd="0" presId="urn:microsoft.com/office/officeart/2005/8/layout/orgChart1"/>
    <dgm:cxn modelId="{3CE28FE6-2F2E-4174-BA48-E184420D9DA6}" type="presParOf" srcId="{57C59635-7C8D-4FB8-B401-FD16733B6F51}" destId="{02F47207-4FC1-4733-B29B-25BF17C89E71}" srcOrd="0" destOrd="0" presId="urn:microsoft.com/office/officeart/2005/8/layout/orgChart1"/>
    <dgm:cxn modelId="{DFC98FF9-24A1-4AE8-B011-B2F221142695}" type="presParOf" srcId="{57C59635-7C8D-4FB8-B401-FD16733B6F51}" destId="{86E83237-A3EC-4B94-B2C1-10E663B07BA6}" srcOrd="1" destOrd="0" presId="urn:microsoft.com/office/officeart/2005/8/layout/orgChart1"/>
    <dgm:cxn modelId="{A8866031-771C-4883-84ED-34E3584BAC3C}" type="presParOf" srcId="{60B0DD31-90FD-4FBC-A8C1-E95C9FB91310}" destId="{BA9302DE-0A29-4BB2-B2BD-2D003B569FEC}" srcOrd="1" destOrd="0" presId="urn:microsoft.com/office/officeart/2005/8/layout/orgChart1"/>
    <dgm:cxn modelId="{406119E5-C889-4FB1-91E8-4FD1929A95BE}" type="presParOf" srcId="{60B0DD31-90FD-4FBC-A8C1-E95C9FB91310}" destId="{BD2EFDD8-9F8C-4716-96B4-1D021E981404}" srcOrd="2" destOrd="0" presId="urn:microsoft.com/office/officeart/2005/8/layout/orgChart1"/>
    <dgm:cxn modelId="{1CA1CFE4-6012-45DC-A677-7F4F822E47D4}" type="presParOf" srcId="{084EAEE0-B10F-4E67-BD9A-6082549C1821}" destId="{52B8B473-F8BE-45EF-9712-429E8686C643}" srcOrd="6" destOrd="0" presId="urn:microsoft.com/office/officeart/2005/8/layout/orgChart1"/>
    <dgm:cxn modelId="{89881CB8-0BF6-468A-A371-54750D81757F}" type="presParOf" srcId="{084EAEE0-B10F-4E67-BD9A-6082549C1821}" destId="{C720BEA1-9D08-4BB8-BDA8-717E0493CF88}" srcOrd="7" destOrd="0" presId="urn:microsoft.com/office/officeart/2005/8/layout/orgChart1"/>
    <dgm:cxn modelId="{97B1319A-C241-4735-896A-DCFFE708E598}" type="presParOf" srcId="{C720BEA1-9D08-4BB8-BDA8-717E0493CF88}" destId="{76514FB9-1D6C-415E-BB4E-040C7B99D2B1}" srcOrd="0" destOrd="0" presId="urn:microsoft.com/office/officeart/2005/8/layout/orgChart1"/>
    <dgm:cxn modelId="{85AA9601-CA53-47F4-AACB-8E6579576AAC}" type="presParOf" srcId="{76514FB9-1D6C-415E-BB4E-040C7B99D2B1}" destId="{9046E758-7FD4-46DF-9FA6-83C6614B5FCB}" srcOrd="0" destOrd="0" presId="urn:microsoft.com/office/officeart/2005/8/layout/orgChart1"/>
    <dgm:cxn modelId="{7D5D67B5-5F54-4496-A32B-6E5AF69D2801}" type="presParOf" srcId="{76514FB9-1D6C-415E-BB4E-040C7B99D2B1}" destId="{6C39246B-47A8-480B-9AC8-D2AAAD887EDE}" srcOrd="1" destOrd="0" presId="urn:microsoft.com/office/officeart/2005/8/layout/orgChart1"/>
    <dgm:cxn modelId="{F88B882E-4189-44EA-AD40-F0A2FD575C9B}" type="presParOf" srcId="{C720BEA1-9D08-4BB8-BDA8-717E0493CF88}" destId="{5325101A-A352-4BFF-BEDB-2A54E4B1FB41}" srcOrd="1" destOrd="0" presId="urn:microsoft.com/office/officeart/2005/8/layout/orgChart1"/>
    <dgm:cxn modelId="{FB2FBEDC-8A35-4269-9372-EE205F087CBF}" type="presParOf" srcId="{C720BEA1-9D08-4BB8-BDA8-717E0493CF88}" destId="{6AF6A3A1-8776-47B0-9DA4-B5733CDEB160}" srcOrd="2" destOrd="0" presId="urn:microsoft.com/office/officeart/2005/8/layout/orgChart1"/>
    <dgm:cxn modelId="{9D345887-37AA-469E-ABAE-D5D782D77921}" type="presParOf" srcId="{084EAEE0-B10F-4E67-BD9A-6082549C1821}" destId="{3C67FAF9-DF0C-4CBF-B4C3-1D6B8921537E}" srcOrd="8" destOrd="0" presId="urn:microsoft.com/office/officeart/2005/8/layout/orgChart1"/>
    <dgm:cxn modelId="{6D994A9A-871A-4835-9993-F9DCA6767E16}" type="presParOf" srcId="{084EAEE0-B10F-4E67-BD9A-6082549C1821}" destId="{85B16E95-2202-443B-991A-E7F1B37AFC9F}" srcOrd="9" destOrd="0" presId="urn:microsoft.com/office/officeart/2005/8/layout/orgChart1"/>
    <dgm:cxn modelId="{529DA524-0EBA-4809-AB50-3E7E6ED7E075}" type="presParOf" srcId="{85B16E95-2202-443B-991A-E7F1B37AFC9F}" destId="{C27833C8-265B-4A43-A197-3A35AB2C5D01}" srcOrd="0" destOrd="0" presId="urn:microsoft.com/office/officeart/2005/8/layout/orgChart1"/>
    <dgm:cxn modelId="{FA23216F-098E-42FA-B952-6C324E5BB1CA}" type="presParOf" srcId="{C27833C8-265B-4A43-A197-3A35AB2C5D01}" destId="{FED448DA-1347-4DA5-B44A-0920BC571CBA}" srcOrd="0" destOrd="0" presId="urn:microsoft.com/office/officeart/2005/8/layout/orgChart1"/>
    <dgm:cxn modelId="{17F782FD-4CA1-448A-A180-7A86D5FB3A2A}" type="presParOf" srcId="{C27833C8-265B-4A43-A197-3A35AB2C5D01}" destId="{FD8EB8E8-F9BB-4E1B-95B9-4FE79562F079}" srcOrd="1" destOrd="0" presId="urn:microsoft.com/office/officeart/2005/8/layout/orgChart1"/>
    <dgm:cxn modelId="{1CB6252B-9773-4D12-A65F-DCA6A01D5654}" type="presParOf" srcId="{85B16E95-2202-443B-991A-E7F1B37AFC9F}" destId="{03FDD3D2-F0D2-4A65-AC55-9AEE1635CB73}" srcOrd="1" destOrd="0" presId="urn:microsoft.com/office/officeart/2005/8/layout/orgChart1"/>
    <dgm:cxn modelId="{C02E8279-3336-46E8-B94A-9358ADB2B7F3}" type="presParOf" srcId="{85B16E95-2202-443B-991A-E7F1B37AFC9F}" destId="{EA92A559-623B-4CB8-88E9-481DEE07FE54}" srcOrd="2" destOrd="0" presId="urn:microsoft.com/office/officeart/2005/8/layout/orgChart1"/>
    <dgm:cxn modelId="{18315D0B-7577-4C70-B589-307D6DD3C466}" type="presParOf" srcId="{18072988-4EF8-4B0D-BC36-322A677A20FB}" destId="{2B09DD41-8C3E-47D3-AB20-E341E17F464E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3E31C-F117-4CF0-8DC9-E54613764487}" type="doc">
      <dgm:prSet loTypeId="urn:microsoft.com/office/officeart/2005/8/layout/vProcess5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5DF887F-3EE0-4088-A91E-62FFE16B26CA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Constantia" pitchFamily="18" charset="0"/>
            </a:rPr>
            <a:t>Назначение:</a:t>
          </a:r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 </a:t>
          </a:r>
        </a:p>
        <a:p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ведение</a:t>
          </a:r>
          <a:r>
            <a:rPr lang="en-US" b="1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боевых действий самостоятельно и совместно с другими родами войск</a:t>
          </a:r>
          <a:endParaRPr lang="ru-RU" dirty="0">
            <a:solidFill>
              <a:schemeClr val="tx1"/>
            </a:solidFill>
          </a:endParaRPr>
        </a:p>
      </dgm:t>
    </dgm:pt>
    <dgm:pt modelId="{44EF8D09-CACB-48B6-877B-042F545A2C9F}" type="parTrans" cxnId="{5DB300EC-772D-4C12-A3C0-410459BFD121}">
      <dgm:prSet/>
      <dgm:spPr/>
      <dgm:t>
        <a:bodyPr/>
        <a:lstStyle/>
        <a:p>
          <a:endParaRPr lang="ru-RU"/>
        </a:p>
      </dgm:t>
    </dgm:pt>
    <dgm:pt modelId="{07E77C92-2198-48DA-8B96-524336B70E17}" type="sibTrans" cxnId="{5DB300EC-772D-4C12-A3C0-410459BFD121}">
      <dgm:prSet/>
      <dgm:spPr>
        <a:solidFill>
          <a:schemeClr val="accent3">
            <a:lumMod val="5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A411841-C2E3-422A-A2FC-7F47E5A53336}">
      <dgm:prSet phldrT="[Текст]"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Constantia" pitchFamily="18" charset="0"/>
            </a:rPr>
            <a:t>Отличительные особенности: </a:t>
          </a:r>
        </a:p>
        <a:p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высокая мобильность и маневренность</a:t>
          </a:r>
          <a:endParaRPr lang="ru-RU" dirty="0">
            <a:solidFill>
              <a:schemeClr val="tx1"/>
            </a:solidFill>
          </a:endParaRPr>
        </a:p>
      </dgm:t>
    </dgm:pt>
    <dgm:pt modelId="{057B7FC4-8980-48F3-B740-7F5974B5AFDC}" type="parTrans" cxnId="{87658A75-F1B9-42CF-B63A-C293D2D8E222}">
      <dgm:prSet/>
      <dgm:spPr/>
      <dgm:t>
        <a:bodyPr/>
        <a:lstStyle/>
        <a:p>
          <a:endParaRPr lang="ru-RU"/>
        </a:p>
      </dgm:t>
    </dgm:pt>
    <dgm:pt modelId="{EEC7ADA3-B0BC-41A5-BDDC-E4778BE09FCC}" type="sibTrans" cxnId="{87658A75-F1B9-42CF-B63A-C293D2D8E222}">
      <dgm:prSet/>
      <dgm:spPr/>
      <dgm:t>
        <a:bodyPr/>
        <a:lstStyle/>
        <a:p>
          <a:endParaRPr lang="ru-RU"/>
        </a:p>
      </dgm:t>
    </dgm:pt>
    <dgm:pt modelId="{317232E5-1CAB-4DE4-83C0-821D51D22492}" type="pres">
      <dgm:prSet presAssocID="{A3E3E31C-F117-4CF0-8DC9-E546137644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80792-18C0-4046-9BF3-A20E9633CC11}" type="pres">
      <dgm:prSet presAssocID="{A3E3E31C-F117-4CF0-8DC9-E54613764487}" presName="dummyMaxCanvas" presStyleCnt="0">
        <dgm:presLayoutVars/>
      </dgm:prSet>
      <dgm:spPr/>
    </dgm:pt>
    <dgm:pt modelId="{1773D643-2C18-4C39-B8B9-CD367ACB2562}" type="pres">
      <dgm:prSet presAssocID="{A3E3E31C-F117-4CF0-8DC9-E54613764487}" presName="TwoNodes_1" presStyleLbl="node1" presStyleIdx="0" presStyleCnt="2" custLinFactNeighborX="3676" custLinFactNeighborY="1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6C2B9-03E5-4FA9-9E2E-CD91AD1E7E0A}" type="pres">
      <dgm:prSet presAssocID="{A3E3E31C-F117-4CF0-8DC9-E54613764487}" presName="TwoNodes_2" presStyleLbl="node1" presStyleIdx="1" presStyleCnt="2" custLinFactNeighborX="-2941" custLinFactNeighborY="-10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37379-B555-4F44-93C3-98ABD52BFE90}" type="pres">
      <dgm:prSet presAssocID="{A3E3E31C-F117-4CF0-8DC9-E5461376448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35C4B-9152-45EB-BDFC-3E685E2B94E8}" type="pres">
      <dgm:prSet presAssocID="{A3E3E31C-F117-4CF0-8DC9-E5461376448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BF566-C25C-4F89-AB0D-1C24DAC336E1}" type="pres">
      <dgm:prSet presAssocID="{A3E3E31C-F117-4CF0-8DC9-E5461376448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58A75-F1B9-42CF-B63A-C293D2D8E222}" srcId="{A3E3E31C-F117-4CF0-8DC9-E54613764487}" destId="{0A411841-C2E3-422A-A2FC-7F47E5A53336}" srcOrd="1" destOrd="0" parTransId="{057B7FC4-8980-48F3-B740-7F5974B5AFDC}" sibTransId="{EEC7ADA3-B0BC-41A5-BDDC-E4778BE09FCC}"/>
    <dgm:cxn modelId="{1ECFFCD0-7DF5-4CF7-BEF2-DC47BE5BA2A1}" type="presOf" srcId="{0A411841-C2E3-422A-A2FC-7F47E5A53336}" destId="{E1BBF566-C25C-4F89-AB0D-1C24DAC336E1}" srcOrd="1" destOrd="0" presId="urn:microsoft.com/office/officeart/2005/8/layout/vProcess5"/>
    <dgm:cxn modelId="{44026B0D-5E5B-4988-83F9-692D4184169E}" type="presOf" srcId="{05DF887F-3EE0-4088-A91E-62FFE16B26CA}" destId="{8D835C4B-9152-45EB-BDFC-3E685E2B94E8}" srcOrd="1" destOrd="0" presId="urn:microsoft.com/office/officeart/2005/8/layout/vProcess5"/>
    <dgm:cxn modelId="{671E60FD-2829-44EA-8581-D07DA7A58FFC}" type="presOf" srcId="{A3E3E31C-F117-4CF0-8DC9-E54613764487}" destId="{317232E5-1CAB-4DE4-83C0-821D51D22492}" srcOrd="0" destOrd="0" presId="urn:microsoft.com/office/officeart/2005/8/layout/vProcess5"/>
    <dgm:cxn modelId="{A55E1577-5179-4C91-97E7-A25EFE6D8346}" type="presOf" srcId="{0A411841-C2E3-422A-A2FC-7F47E5A53336}" destId="{85E6C2B9-03E5-4FA9-9E2E-CD91AD1E7E0A}" srcOrd="0" destOrd="0" presId="urn:microsoft.com/office/officeart/2005/8/layout/vProcess5"/>
    <dgm:cxn modelId="{5DB300EC-772D-4C12-A3C0-410459BFD121}" srcId="{A3E3E31C-F117-4CF0-8DC9-E54613764487}" destId="{05DF887F-3EE0-4088-A91E-62FFE16B26CA}" srcOrd="0" destOrd="0" parTransId="{44EF8D09-CACB-48B6-877B-042F545A2C9F}" sibTransId="{07E77C92-2198-48DA-8B96-524336B70E17}"/>
    <dgm:cxn modelId="{91326C3C-0428-44F7-B708-5194961FAFE9}" type="presOf" srcId="{05DF887F-3EE0-4088-A91E-62FFE16B26CA}" destId="{1773D643-2C18-4C39-B8B9-CD367ACB2562}" srcOrd="0" destOrd="0" presId="urn:microsoft.com/office/officeart/2005/8/layout/vProcess5"/>
    <dgm:cxn modelId="{848B3EFF-5B67-4135-B1BD-1B8A59E2CC78}" type="presOf" srcId="{07E77C92-2198-48DA-8B96-524336B70E17}" destId="{EBB37379-B555-4F44-93C3-98ABD52BFE90}" srcOrd="0" destOrd="0" presId="urn:microsoft.com/office/officeart/2005/8/layout/vProcess5"/>
    <dgm:cxn modelId="{CC1B6A4D-E525-4216-9ACB-0A7F1E56DC0F}" type="presParOf" srcId="{317232E5-1CAB-4DE4-83C0-821D51D22492}" destId="{A5280792-18C0-4046-9BF3-A20E9633CC11}" srcOrd="0" destOrd="0" presId="urn:microsoft.com/office/officeart/2005/8/layout/vProcess5"/>
    <dgm:cxn modelId="{E74727B7-192C-4F2B-9BC9-A86666AC068F}" type="presParOf" srcId="{317232E5-1CAB-4DE4-83C0-821D51D22492}" destId="{1773D643-2C18-4C39-B8B9-CD367ACB2562}" srcOrd="1" destOrd="0" presId="urn:microsoft.com/office/officeart/2005/8/layout/vProcess5"/>
    <dgm:cxn modelId="{37C1F17C-AB92-45BC-9E8D-4DB884BA5BF5}" type="presParOf" srcId="{317232E5-1CAB-4DE4-83C0-821D51D22492}" destId="{85E6C2B9-03E5-4FA9-9E2E-CD91AD1E7E0A}" srcOrd="2" destOrd="0" presId="urn:microsoft.com/office/officeart/2005/8/layout/vProcess5"/>
    <dgm:cxn modelId="{410DD840-853A-4A1D-9024-CD862C770B31}" type="presParOf" srcId="{317232E5-1CAB-4DE4-83C0-821D51D22492}" destId="{EBB37379-B555-4F44-93C3-98ABD52BFE90}" srcOrd="3" destOrd="0" presId="urn:microsoft.com/office/officeart/2005/8/layout/vProcess5"/>
    <dgm:cxn modelId="{45180AE4-E22F-4509-B0CA-3FCD77E52D3B}" type="presParOf" srcId="{317232E5-1CAB-4DE4-83C0-821D51D22492}" destId="{8D835C4B-9152-45EB-BDFC-3E685E2B94E8}" srcOrd="4" destOrd="0" presId="urn:microsoft.com/office/officeart/2005/8/layout/vProcess5"/>
    <dgm:cxn modelId="{533DFEFC-EBE8-4D7E-AF15-B858D8F49F3B}" type="presParOf" srcId="{317232E5-1CAB-4DE4-83C0-821D51D22492}" destId="{E1BBF566-C25C-4F89-AB0D-1C24DAC336E1}" srcOrd="5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714B45-32BF-4D5D-96A2-7A0D5AF25462}" type="doc">
      <dgm:prSet loTypeId="urn:microsoft.com/office/officeart/2005/8/layout/hProcess7" loCatId="process" qsTypeId="urn:microsoft.com/office/officeart/2005/8/quickstyle/simple1#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8F55676-1F1E-4FEF-B97A-33DD6FFA4321}">
      <dgm:prSet phldrT="[Текст]"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Constantia" pitchFamily="18" charset="0"/>
            </a:rPr>
            <a:t>Применяются:</a:t>
          </a:r>
          <a:endParaRPr lang="ru-RU" b="1" u="sng" dirty="0">
            <a:solidFill>
              <a:schemeClr val="tx1"/>
            </a:solidFill>
            <a:latin typeface="Constantia" pitchFamily="18" charset="0"/>
          </a:endParaRPr>
        </a:p>
      </dgm:t>
    </dgm:pt>
    <dgm:pt modelId="{60D86C23-CE59-40CE-ABAE-5C3831DA5B1F}" type="parTrans" cxnId="{519D787A-7C57-4CB3-A460-3E7AA9E1DBBE}">
      <dgm:prSet/>
      <dgm:spPr/>
      <dgm:t>
        <a:bodyPr/>
        <a:lstStyle/>
        <a:p>
          <a:endParaRPr lang="ru-RU"/>
        </a:p>
      </dgm:t>
    </dgm:pt>
    <dgm:pt modelId="{18637171-67FE-4CD1-B45F-1B40188E3133}" type="sibTrans" cxnId="{519D787A-7C57-4CB3-A460-3E7AA9E1DBBE}">
      <dgm:prSet/>
      <dgm:spPr/>
      <dgm:t>
        <a:bodyPr/>
        <a:lstStyle/>
        <a:p>
          <a:endParaRPr lang="ru-RU"/>
        </a:p>
      </dgm:t>
    </dgm:pt>
    <dgm:pt modelId="{B7B61D9E-DBDD-4947-B6D5-6CBBC77FAFE6}">
      <dgm:prSet phldrT="[Текст]" custT="1"/>
      <dgm:spPr/>
      <dgm:t>
        <a:bodyPr/>
        <a:lstStyle/>
        <a:p>
          <a:endParaRPr lang="ru-RU" sz="3200" b="1" dirty="0" smtClean="0">
            <a:solidFill>
              <a:schemeClr val="tx1"/>
            </a:solidFill>
            <a:latin typeface="Constantia" pitchFamily="18" charset="0"/>
          </a:endParaRPr>
        </a:p>
        <a:p>
          <a:r>
            <a:rPr lang="ru-RU" sz="3200" b="1" dirty="0" smtClean="0">
              <a:solidFill>
                <a:schemeClr val="tx1"/>
              </a:solidFill>
              <a:latin typeface="Constantia" pitchFamily="18" charset="0"/>
            </a:rPr>
            <a:t>на главных направлениях для нанесения противнику мощных и глубоких ударов</a:t>
          </a:r>
          <a:endParaRPr lang="ru-RU" sz="3200" b="1" dirty="0">
            <a:solidFill>
              <a:schemeClr val="tx1"/>
            </a:solidFill>
          </a:endParaRPr>
        </a:p>
      </dgm:t>
    </dgm:pt>
    <dgm:pt modelId="{0AA05C5F-F0DB-4BB6-AF29-E2766FB9DD13}" type="parTrans" cxnId="{C58396C2-5AA9-45F1-9454-9ABF870EB0D8}">
      <dgm:prSet/>
      <dgm:spPr/>
      <dgm:t>
        <a:bodyPr/>
        <a:lstStyle/>
        <a:p>
          <a:endParaRPr lang="ru-RU"/>
        </a:p>
      </dgm:t>
    </dgm:pt>
    <dgm:pt modelId="{91C44F5C-2661-4CEC-8CD4-1E08CA87B388}" type="sibTrans" cxnId="{C58396C2-5AA9-45F1-9454-9ABF870EB0D8}">
      <dgm:prSet/>
      <dgm:spPr/>
      <dgm:t>
        <a:bodyPr/>
        <a:lstStyle/>
        <a:p>
          <a:endParaRPr lang="ru-RU"/>
        </a:p>
      </dgm:t>
    </dgm:pt>
    <dgm:pt modelId="{DC9FA2FF-FE99-4180-B5C7-84FE7C100141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b="1" u="sng" dirty="0" smtClean="0">
              <a:solidFill>
                <a:schemeClr val="tx1"/>
              </a:solidFill>
              <a:latin typeface="Constantia" pitchFamily="18" charset="0"/>
            </a:rPr>
            <a:t>Отличительные особенности: </a:t>
          </a:r>
          <a:endParaRPr lang="ru-RU" b="1" u="sng" dirty="0">
            <a:solidFill>
              <a:schemeClr val="tx1"/>
            </a:solidFill>
          </a:endParaRPr>
        </a:p>
      </dgm:t>
    </dgm:pt>
    <dgm:pt modelId="{0F6376E6-05E3-4505-88F1-A9E8CD2E6E88}" type="parTrans" cxnId="{B029C9C3-10DA-44D5-89F3-AD0362DA249D}">
      <dgm:prSet/>
      <dgm:spPr/>
      <dgm:t>
        <a:bodyPr/>
        <a:lstStyle/>
        <a:p>
          <a:endParaRPr lang="ru-RU"/>
        </a:p>
      </dgm:t>
    </dgm:pt>
    <dgm:pt modelId="{2DC173F6-4963-4545-A27F-D36374A23408}" type="sibTrans" cxnId="{B029C9C3-10DA-44D5-89F3-AD0362DA249D}">
      <dgm:prSet/>
      <dgm:spPr/>
      <dgm:t>
        <a:bodyPr/>
        <a:lstStyle/>
        <a:p>
          <a:endParaRPr lang="ru-RU"/>
        </a:p>
      </dgm:t>
    </dgm:pt>
    <dgm:pt modelId="{2EE059C3-D242-4CED-BF62-6E8D1375C92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endParaRPr lang="ru-RU" sz="3200" b="1" dirty="0" smtClean="0">
            <a:solidFill>
              <a:schemeClr val="tx1"/>
            </a:solidFill>
            <a:latin typeface="Constantia" pitchFamily="18" charset="0"/>
          </a:endParaRPr>
        </a:p>
        <a:p>
          <a:r>
            <a:rPr lang="ru-RU" sz="3200" b="1" dirty="0" smtClean="0">
              <a:solidFill>
                <a:schemeClr val="tx1"/>
              </a:solidFill>
              <a:latin typeface="Constantia" pitchFamily="18" charset="0"/>
            </a:rPr>
            <a:t>большая огневая мощь, надежная защита , высокая подвижность и маневренность</a:t>
          </a:r>
          <a:endParaRPr lang="ru-RU" sz="3200" dirty="0">
            <a:solidFill>
              <a:schemeClr val="tx1"/>
            </a:solidFill>
          </a:endParaRPr>
        </a:p>
      </dgm:t>
    </dgm:pt>
    <dgm:pt modelId="{20E161EE-293E-45BC-9A51-B3FA929FCC43}" type="parTrans" cxnId="{14AE614D-CBCD-4B60-8313-84E01F5D450F}">
      <dgm:prSet/>
      <dgm:spPr/>
      <dgm:t>
        <a:bodyPr/>
        <a:lstStyle/>
        <a:p>
          <a:endParaRPr lang="ru-RU"/>
        </a:p>
      </dgm:t>
    </dgm:pt>
    <dgm:pt modelId="{4B3E45A6-C7E0-4F90-976F-FD100F75BC3E}" type="sibTrans" cxnId="{14AE614D-CBCD-4B60-8313-84E01F5D450F}">
      <dgm:prSet/>
      <dgm:spPr/>
      <dgm:t>
        <a:bodyPr/>
        <a:lstStyle/>
        <a:p>
          <a:endParaRPr lang="ru-RU"/>
        </a:p>
      </dgm:t>
    </dgm:pt>
    <dgm:pt modelId="{34D708A3-3FB7-47D0-A768-1771BACE56F9}" type="pres">
      <dgm:prSet presAssocID="{C3714B45-32BF-4D5D-96A2-7A0D5AF254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77415-A4B1-4F98-987B-4B85E5C68605}" type="pres">
      <dgm:prSet presAssocID="{A8F55676-1F1E-4FEF-B97A-33DD6FFA4321}" presName="compositeNode" presStyleCnt="0">
        <dgm:presLayoutVars>
          <dgm:bulletEnabled val="1"/>
        </dgm:presLayoutVars>
      </dgm:prSet>
      <dgm:spPr/>
    </dgm:pt>
    <dgm:pt modelId="{4B7BCDAC-B53B-4FAA-96BB-FC96E6932AAF}" type="pres">
      <dgm:prSet presAssocID="{A8F55676-1F1E-4FEF-B97A-33DD6FFA4321}" presName="bgRect" presStyleLbl="node1" presStyleIdx="0" presStyleCnt="2"/>
      <dgm:spPr/>
      <dgm:t>
        <a:bodyPr/>
        <a:lstStyle/>
        <a:p>
          <a:endParaRPr lang="ru-RU"/>
        </a:p>
      </dgm:t>
    </dgm:pt>
    <dgm:pt modelId="{C7DEDAD5-F40D-47D4-9E26-4FADDF186F9D}" type="pres">
      <dgm:prSet presAssocID="{A8F55676-1F1E-4FEF-B97A-33DD6FFA432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2695-FE2F-4CF3-A246-44FB6F4B8281}" type="pres">
      <dgm:prSet presAssocID="{A8F55676-1F1E-4FEF-B97A-33DD6FFA432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FEB0B-1261-4721-89DB-60C8B2CB1759}" type="pres">
      <dgm:prSet presAssocID="{18637171-67FE-4CD1-B45F-1B40188E3133}" presName="hSp" presStyleCnt="0"/>
      <dgm:spPr/>
    </dgm:pt>
    <dgm:pt modelId="{D7004271-796A-412E-8504-BF99D59620E4}" type="pres">
      <dgm:prSet presAssocID="{18637171-67FE-4CD1-B45F-1B40188E3133}" presName="vProcSp" presStyleCnt="0"/>
      <dgm:spPr/>
    </dgm:pt>
    <dgm:pt modelId="{27232CF0-06CA-4F28-B78E-1CFB34929ADE}" type="pres">
      <dgm:prSet presAssocID="{18637171-67FE-4CD1-B45F-1B40188E3133}" presName="vSp1" presStyleCnt="0"/>
      <dgm:spPr/>
    </dgm:pt>
    <dgm:pt modelId="{06FE8EE9-B145-41FB-8EB4-067C7B80D874}" type="pres">
      <dgm:prSet presAssocID="{18637171-67FE-4CD1-B45F-1B40188E3133}" presName="simulatedConn" presStyleLbl="solidFgAcc1" presStyleIdx="0" presStyleCnt="1" custScaleY="140999"/>
      <dgm:spPr>
        <a:solidFill>
          <a:schemeClr val="accent3">
            <a:lumMod val="50000"/>
          </a:schemeClr>
        </a:solidFill>
        <a:ln>
          <a:solidFill>
            <a:schemeClr val="tx1"/>
          </a:solidFill>
        </a:ln>
      </dgm:spPr>
    </dgm:pt>
    <dgm:pt modelId="{F44290AC-F921-49C4-AA55-85175BCE31B2}" type="pres">
      <dgm:prSet presAssocID="{18637171-67FE-4CD1-B45F-1B40188E3133}" presName="vSp2" presStyleCnt="0"/>
      <dgm:spPr/>
    </dgm:pt>
    <dgm:pt modelId="{B4971691-D866-4EA6-A25D-9A7657E10C63}" type="pres">
      <dgm:prSet presAssocID="{18637171-67FE-4CD1-B45F-1B40188E3133}" presName="sibTrans" presStyleCnt="0"/>
      <dgm:spPr/>
    </dgm:pt>
    <dgm:pt modelId="{52CB8805-E335-46AB-8C0A-81EFE3983375}" type="pres">
      <dgm:prSet presAssocID="{DC9FA2FF-FE99-4180-B5C7-84FE7C100141}" presName="compositeNode" presStyleCnt="0">
        <dgm:presLayoutVars>
          <dgm:bulletEnabled val="1"/>
        </dgm:presLayoutVars>
      </dgm:prSet>
      <dgm:spPr/>
    </dgm:pt>
    <dgm:pt modelId="{214016E5-6871-4A33-946C-73AA3767ADED}" type="pres">
      <dgm:prSet presAssocID="{DC9FA2FF-FE99-4180-B5C7-84FE7C100141}" presName="bgRect" presStyleLbl="node1" presStyleIdx="1" presStyleCnt="2" custLinFactNeighborX="-719" custLinFactNeighborY="227"/>
      <dgm:spPr/>
      <dgm:t>
        <a:bodyPr/>
        <a:lstStyle/>
        <a:p>
          <a:endParaRPr lang="ru-RU"/>
        </a:p>
      </dgm:t>
    </dgm:pt>
    <dgm:pt modelId="{15E98338-6A50-4EB6-85B1-30B83870564D}" type="pres">
      <dgm:prSet presAssocID="{DC9FA2FF-FE99-4180-B5C7-84FE7C10014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1913-88A7-45B7-B135-D2EFCD8CCC79}" type="pres">
      <dgm:prSet presAssocID="{DC9FA2FF-FE99-4180-B5C7-84FE7C10014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C39AD-4BA4-45B3-9A05-525E5F5B67E1}" type="presOf" srcId="{A8F55676-1F1E-4FEF-B97A-33DD6FFA4321}" destId="{4B7BCDAC-B53B-4FAA-96BB-FC96E6932AAF}" srcOrd="0" destOrd="0" presId="urn:microsoft.com/office/officeart/2005/8/layout/hProcess7"/>
    <dgm:cxn modelId="{836F5B5A-0F5C-4334-A367-6ED0C3D29904}" type="presOf" srcId="{DC9FA2FF-FE99-4180-B5C7-84FE7C100141}" destId="{214016E5-6871-4A33-946C-73AA3767ADED}" srcOrd="0" destOrd="0" presId="urn:microsoft.com/office/officeart/2005/8/layout/hProcess7"/>
    <dgm:cxn modelId="{2D4AB95F-BC57-48A8-A1EB-D698CB022D69}" type="presOf" srcId="{B7B61D9E-DBDD-4947-B6D5-6CBBC77FAFE6}" destId="{30902695-FE2F-4CF3-A246-44FB6F4B8281}" srcOrd="0" destOrd="0" presId="urn:microsoft.com/office/officeart/2005/8/layout/hProcess7"/>
    <dgm:cxn modelId="{C0BF386D-61E7-4003-AF42-0982B9353E98}" type="presOf" srcId="{DC9FA2FF-FE99-4180-B5C7-84FE7C100141}" destId="{15E98338-6A50-4EB6-85B1-30B83870564D}" srcOrd="1" destOrd="0" presId="urn:microsoft.com/office/officeart/2005/8/layout/hProcess7"/>
    <dgm:cxn modelId="{075C7AA4-7810-49DE-B96C-0F169476A2FE}" type="presOf" srcId="{A8F55676-1F1E-4FEF-B97A-33DD6FFA4321}" destId="{C7DEDAD5-F40D-47D4-9E26-4FADDF186F9D}" srcOrd="1" destOrd="0" presId="urn:microsoft.com/office/officeart/2005/8/layout/hProcess7"/>
    <dgm:cxn modelId="{B029C9C3-10DA-44D5-89F3-AD0362DA249D}" srcId="{C3714B45-32BF-4D5D-96A2-7A0D5AF25462}" destId="{DC9FA2FF-FE99-4180-B5C7-84FE7C100141}" srcOrd="1" destOrd="0" parTransId="{0F6376E6-05E3-4505-88F1-A9E8CD2E6E88}" sibTransId="{2DC173F6-4963-4545-A27F-D36374A23408}"/>
    <dgm:cxn modelId="{519D787A-7C57-4CB3-A460-3E7AA9E1DBBE}" srcId="{C3714B45-32BF-4D5D-96A2-7A0D5AF25462}" destId="{A8F55676-1F1E-4FEF-B97A-33DD6FFA4321}" srcOrd="0" destOrd="0" parTransId="{60D86C23-CE59-40CE-ABAE-5C3831DA5B1F}" sibTransId="{18637171-67FE-4CD1-B45F-1B40188E3133}"/>
    <dgm:cxn modelId="{C58396C2-5AA9-45F1-9454-9ABF870EB0D8}" srcId="{A8F55676-1F1E-4FEF-B97A-33DD6FFA4321}" destId="{B7B61D9E-DBDD-4947-B6D5-6CBBC77FAFE6}" srcOrd="0" destOrd="0" parTransId="{0AA05C5F-F0DB-4BB6-AF29-E2766FB9DD13}" sibTransId="{91C44F5C-2661-4CEC-8CD4-1E08CA87B388}"/>
    <dgm:cxn modelId="{14AE614D-CBCD-4B60-8313-84E01F5D450F}" srcId="{DC9FA2FF-FE99-4180-B5C7-84FE7C100141}" destId="{2EE059C3-D242-4CED-BF62-6E8D1375C924}" srcOrd="0" destOrd="0" parTransId="{20E161EE-293E-45BC-9A51-B3FA929FCC43}" sibTransId="{4B3E45A6-C7E0-4F90-976F-FD100F75BC3E}"/>
    <dgm:cxn modelId="{612104C4-03B4-4CF9-8F41-18120F583BE2}" type="presOf" srcId="{C3714B45-32BF-4D5D-96A2-7A0D5AF25462}" destId="{34D708A3-3FB7-47D0-A768-1771BACE56F9}" srcOrd="0" destOrd="0" presId="urn:microsoft.com/office/officeart/2005/8/layout/hProcess7"/>
    <dgm:cxn modelId="{FA729ED3-1360-4AA2-998A-F95093CF1DA9}" type="presOf" srcId="{2EE059C3-D242-4CED-BF62-6E8D1375C924}" destId="{65E91913-88A7-45B7-B135-D2EFCD8CCC79}" srcOrd="0" destOrd="0" presId="urn:microsoft.com/office/officeart/2005/8/layout/hProcess7"/>
    <dgm:cxn modelId="{F6BF520F-4085-4326-ABEB-74B489B1FB83}" type="presParOf" srcId="{34D708A3-3FB7-47D0-A768-1771BACE56F9}" destId="{CB177415-A4B1-4F98-987B-4B85E5C68605}" srcOrd="0" destOrd="0" presId="urn:microsoft.com/office/officeart/2005/8/layout/hProcess7"/>
    <dgm:cxn modelId="{75A17CC4-6245-4F11-8058-D676D0E390A3}" type="presParOf" srcId="{CB177415-A4B1-4F98-987B-4B85E5C68605}" destId="{4B7BCDAC-B53B-4FAA-96BB-FC96E6932AAF}" srcOrd="0" destOrd="0" presId="urn:microsoft.com/office/officeart/2005/8/layout/hProcess7"/>
    <dgm:cxn modelId="{250A6649-2F66-4CA5-9069-4583220E1A6B}" type="presParOf" srcId="{CB177415-A4B1-4F98-987B-4B85E5C68605}" destId="{C7DEDAD5-F40D-47D4-9E26-4FADDF186F9D}" srcOrd="1" destOrd="0" presId="urn:microsoft.com/office/officeart/2005/8/layout/hProcess7"/>
    <dgm:cxn modelId="{C73E7D88-DB0C-4D08-8CAB-D76CC4C19386}" type="presParOf" srcId="{CB177415-A4B1-4F98-987B-4B85E5C68605}" destId="{30902695-FE2F-4CF3-A246-44FB6F4B8281}" srcOrd="2" destOrd="0" presId="urn:microsoft.com/office/officeart/2005/8/layout/hProcess7"/>
    <dgm:cxn modelId="{31B67934-C6E8-4895-A1FB-1D403C118B91}" type="presParOf" srcId="{34D708A3-3FB7-47D0-A768-1771BACE56F9}" destId="{244FEB0B-1261-4721-89DB-60C8B2CB1759}" srcOrd="1" destOrd="0" presId="urn:microsoft.com/office/officeart/2005/8/layout/hProcess7"/>
    <dgm:cxn modelId="{05575534-3839-46B7-8EEA-80DA5DF92253}" type="presParOf" srcId="{34D708A3-3FB7-47D0-A768-1771BACE56F9}" destId="{D7004271-796A-412E-8504-BF99D59620E4}" srcOrd="2" destOrd="0" presId="urn:microsoft.com/office/officeart/2005/8/layout/hProcess7"/>
    <dgm:cxn modelId="{4CE02C3C-6811-472B-A022-1D6CBF2CE9F3}" type="presParOf" srcId="{D7004271-796A-412E-8504-BF99D59620E4}" destId="{27232CF0-06CA-4F28-B78E-1CFB34929ADE}" srcOrd="0" destOrd="0" presId="urn:microsoft.com/office/officeart/2005/8/layout/hProcess7"/>
    <dgm:cxn modelId="{DB237C4B-E6E9-4010-BCF5-1CF2193ACB31}" type="presParOf" srcId="{D7004271-796A-412E-8504-BF99D59620E4}" destId="{06FE8EE9-B145-41FB-8EB4-067C7B80D874}" srcOrd="1" destOrd="0" presId="urn:microsoft.com/office/officeart/2005/8/layout/hProcess7"/>
    <dgm:cxn modelId="{71969DB1-258E-4449-80F1-E7D94085B0BB}" type="presParOf" srcId="{D7004271-796A-412E-8504-BF99D59620E4}" destId="{F44290AC-F921-49C4-AA55-85175BCE31B2}" srcOrd="2" destOrd="0" presId="urn:microsoft.com/office/officeart/2005/8/layout/hProcess7"/>
    <dgm:cxn modelId="{FC999760-BE9C-42D8-87EA-644168953A09}" type="presParOf" srcId="{34D708A3-3FB7-47D0-A768-1771BACE56F9}" destId="{B4971691-D866-4EA6-A25D-9A7657E10C63}" srcOrd="3" destOrd="0" presId="urn:microsoft.com/office/officeart/2005/8/layout/hProcess7"/>
    <dgm:cxn modelId="{C619D138-B6F5-4028-97AE-CC67BE35D2F9}" type="presParOf" srcId="{34D708A3-3FB7-47D0-A768-1771BACE56F9}" destId="{52CB8805-E335-46AB-8C0A-81EFE3983375}" srcOrd="4" destOrd="0" presId="urn:microsoft.com/office/officeart/2005/8/layout/hProcess7"/>
    <dgm:cxn modelId="{838E1563-2A65-4CFB-85CD-AA6CEFFF632B}" type="presParOf" srcId="{52CB8805-E335-46AB-8C0A-81EFE3983375}" destId="{214016E5-6871-4A33-946C-73AA3767ADED}" srcOrd="0" destOrd="0" presId="urn:microsoft.com/office/officeart/2005/8/layout/hProcess7"/>
    <dgm:cxn modelId="{8A722D08-6290-451A-B84D-6FE4C4D9BA3D}" type="presParOf" srcId="{52CB8805-E335-46AB-8C0A-81EFE3983375}" destId="{15E98338-6A50-4EB6-85B1-30B83870564D}" srcOrd="1" destOrd="0" presId="urn:microsoft.com/office/officeart/2005/8/layout/hProcess7"/>
    <dgm:cxn modelId="{E59AEA3C-6C37-4776-B080-CC7FDDC57AA1}" type="presParOf" srcId="{52CB8805-E335-46AB-8C0A-81EFE3983375}" destId="{65E91913-88A7-45B7-B135-D2EFCD8CCC79}" srcOrd="2" destOrd="0" presId="urn:microsoft.com/office/officeart/2005/8/layout/hProcess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831A0-04F9-4D77-8F1F-282613528979}" type="doc">
      <dgm:prSet loTypeId="urn:microsoft.com/office/officeart/2005/8/layout/vList5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406D440-8932-4A30-AC1F-8C3E80F1AA5F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Бомбардировочная  авиация</a:t>
          </a:r>
          <a:endParaRPr lang="ru-RU" b="1" dirty="0">
            <a:latin typeface="Constantia" pitchFamily="18" charset="0"/>
          </a:endParaRPr>
        </a:p>
      </dgm:t>
    </dgm:pt>
    <dgm:pt modelId="{47A79194-7E4A-4F1C-9AC1-7816339A3CEC}" type="parTrans" cxnId="{FC4613E4-BC3E-4422-A4F0-E50F34088C70}">
      <dgm:prSet/>
      <dgm:spPr/>
      <dgm:t>
        <a:bodyPr/>
        <a:lstStyle/>
        <a:p>
          <a:endParaRPr lang="ru-RU"/>
        </a:p>
      </dgm:t>
    </dgm:pt>
    <dgm:pt modelId="{501DA378-F22B-428F-8E50-178EB39C6E4F}" type="sibTrans" cxnId="{FC4613E4-BC3E-4422-A4F0-E50F34088C70}">
      <dgm:prSet/>
      <dgm:spPr/>
      <dgm:t>
        <a:bodyPr/>
        <a:lstStyle/>
        <a:p>
          <a:endParaRPr lang="ru-RU"/>
        </a:p>
      </dgm:t>
    </dgm:pt>
    <dgm:pt modelId="{D61AB18E-9706-4A8D-83EA-61F959E6638A}">
      <dgm:prSet phldrT="[Текст]" custT="1"/>
      <dgm:spPr/>
      <dgm:t>
        <a:bodyPr/>
        <a:lstStyle/>
        <a:p>
          <a:r>
            <a:rPr lang="ru-RU" sz="1500" b="1" dirty="0" smtClean="0">
              <a:latin typeface="Constantia" pitchFamily="18" charset="0"/>
            </a:rPr>
            <a:t>Поражение группировок войск, разрушение важных объектов в глубине обороны противника</a:t>
          </a:r>
          <a:endParaRPr lang="ru-RU" sz="1500" b="1" dirty="0">
            <a:latin typeface="Constantia" pitchFamily="18" charset="0"/>
          </a:endParaRPr>
        </a:p>
      </dgm:t>
    </dgm:pt>
    <dgm:pt modelId="{4042A33C-A19D-41ED-B939-B6492C32DA34}" type="parTrans" cxnId="{09AB1C8F-D4B5-4391-A39F-88EF5D2505A4}">
      <dgm:prSet/>
      <dgm:spPr/>
      <dgm:t>
        <a:bodyPr/>
        <a:lstStyle/>
        <a:p>
          <a:endParaRPr lang="ru-RU"/>
        </a:p>
      </dgm:t>
    </dgm:pt>
    <dgm:pt modelId="{5CD7FAE1-EF2D-48B0-9649-B45EF6C31F0C}" type="sibTrans" cxnId="{09AB1C8F-D4B5-4391-A39F-88EF5D2505A4}">
      <dgm:prSet/>
      <dgm:spPr/>
      <dgm:t>
        <a:bodyPr/>
        <a:lstStyle/>
        <a:p>
          <a:endParaRPr lang="ru-RU"/>
        </a:p>
      </dgm:t>
    </dgm:pt>
    <dgm:pt modelId="{251FD8D8-08D8-4309-BA2C-72D92B2D4944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Штурмовая авиация </a:t>
          </a:r>
          <a:endParaRPr lang="ru-RU" b="1" dirty="0">
            <a:latin typeface="Constantia" pitchFamily="18" charset="0"/>
          </a:endParaRPr>
        </a:p>
      </dgm:t>
    </dgm:pt>
    <dgm:pt modelId="{F51CD92D-D28E-4320-ACEE-030675CB9262}" type="parTrans" cxnId="{244DA29C-05BF-4E90-A1E7-FBC3478CBACB}">
      <dgm:prSet/>
      <dgm:spPr/>
      <dgm:t>
        <a:bodyPr/>
        <a:lstStyle/>
        <a:p>
          <a:endParaRPr lang="ru-RU"/>
        </a:p>
      </dgm:t>
    </dgm:pt>
    <dgm:pt modelId="{4F73C63B-CEF3-410B-B4FC-CB1491A63356}" type="sibTrans" cxnId="{244DA29C-05BF-4E90-A1E7-FBC3478CBACB}">
      <dgm:prSet/>
      <dgm:spPr/>
      <dgm:t>
        <a:bodyPr/>
        <a:lstStyle/>
        <a:p>
          <a:endParaRPr lang="ru-RU"/>
        </a:p>
      </dgm:t>
    </dgm:pt>
    <dgm:pt modelId="{252F64A8-0DCF-448A-84E4-A7E26E0B9498}">
      <dgm:prSet phldrT="[Текст]" custT="1"/>
      <dgm:spPr/>
      <dgm:t>
        <a:bodyPr/>
        <a:lstStyle/>
        <a:p>
          <a:r>
            <a:rPr lang="ru-RU" sz="1500" b="1" dirty="0" smtClean="0">
              <a:latin typeface="Constantia" pitchFamily="18" charset="0"/>
            </a:rPr>
            <a:t>Авиационная поддержка войск, поражение живой силы и объектов на переднем крае</a:t>
          </a:r>
          <a:endParaRPr lang="ru-RU" sz="1500" b="1" dirty="0">
            <a:latin typeface="Constantia" pitchFamily="18" charset="0"/>
          </a:endParaRPr>
        </a:p>
      </dgm:t>
    </dgm:pt>
    <dgm:pt modelId="{F98938AB-F3EA-4740-917C-AFBC8915815D}" type="parTrans" cxnId="{E640D4E2-ACBA-4F4D-B4CE-683A635898C1}">
      <dgm:prSet/>
      <dgm:spPr/>
      <dgm:t>
        <a:bodyPr/>
        <a:lstStyle/>
        <a:p>
          <a:endParaRPr lang="ru-RU"/>
        </a:p>
      </dgm:t>
    </dgm:pt>
    <dgm:pt modelId="{D936644C-B48E-402B-8000-C135A12339F5}" type="sibTrans" cxnId="{E640D4E2-ACBA-4F4D-B4CE-683A635898C1}">
      <dgm:prSet/>
      <dgm:spPr/>
      <dgm:t>
        <a:bodyPr/>
        <a:lstStyle/>
        <a:p>
          <a:endParaRPr lang="ru-RU"/>
        </a:p>
      </dgm:t>
    </dgm:pt>
    <dgm:pt modelId="{512059DF-9693-4593-AD10-55C1BE312DE3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Истребительная авиация</a:t>
          </a:r>
          <a:endParaRPr lang="ru-RU" b="1" dirty="0">
            <a:latin typeface="Constantia" pitchFamily="18" charset="0"/>
          </a:endParaRPr>
        </a:p>
      </dgm:t>
    </dgm:pt>
    <dgm:pt modelId="{109E19CB-FCFE-4FDE-915D-A8E62EEB43EC}" type="parTrans" cxnId="{CD3EAAA6-CA1A-44F4-9833-D31672B8188E}">
      <dgm:prSet/>
      <dgm:spPr/>
      <dgm:t>
        <a:bodyPr/>
        <a:lstStyle/>
        <a:p>
          <a:endParaRPr lang="ru-RU"/>
        </a:p>
      </dgm:t>
    </dgm:pt>
    <dgm:pt modelId="{C62B9520-0AA6-43FF-B682-C165F51BA2D3}" type="sibTrans" cxnId="{CD3EAAA6-CA1A-44F4-9833-D31672B8188E}">
      <dgm:prSet/>
      <dgm:spPr/>
      <dgm:t>
        <a:bodyPr/>
        <a:lstStyle/>
        <a:p>
          <a:endParaRPr lang="ru-RU"/>
        </a:p>
      </dgm:t>
    </dgm:pt>
    <dgm:pt modelId="{21926CB8-36F5-4B6C-8A1F-80AEB1D45647}">
      <dgm:prSet phldrT="[Текст]" custT="1"/>
      <dgm:spPr/>
      <dgm:t>
        <a:bodyPr/>
        <a:lstStyle/>
        <a:p>
          <a:r>
            <a:rPr lang="ru-RU" sz="1500" b="1" dirty="0" smtClean="0">
              <a:latin typeface="Constantia" pitchFamily="18" charset="0"/>
            </a:rPr>
            <a:t>Уничтожение противника, сопровождение штурмовиков, бомбардировщиков, ведение воздушной разведки</a:t>
          </a:r>
          <a:endParaRPr lang="ru-RU" sz="1500" b="1" dirty="0">
            <a:latin typeface="Constantia" pitchFamily="18" charset="0"/>
          </a:endParaRPr>
        </a:p>
      </dgm:t>
    </dgm:pt>
    <dgm:pt modelId="{48DC9F7B-7849-440F-B3A0-27B9826E792C}" type="parTrans" cxnId="{1A14BF95-D2CD-4E31-B664-03495DECBD73}">
      <dgm:prSet/>
      <dgm:spPr/>
      <dgm:t>
        <a:bodyPr/>
        <a:lstStyle/>
        <a:p>
          <a:endParaRPr lang="ru-RU"/>
        </a:p>
      </dgm:t>
    </dgm:pt>
    <dgm:pt modelId="{591834E9-A0AC-47B8-BE24-3D4BAD17AE50}" type="sibTrans" cxnId="{1A14BF95-D2CD-4E31-B664-03495DECBD73}">
      <dgm:prSet/>
      <dgm:spPr/>
      <dgm:t>
        <a:bodyPr/>
        <a:lstStyle/>
        <a:p>
          <a:endParaRPr lang="ru-RU"/>
        </a:p>
      </dgm:t>
    </dgm:pt>
    <dgm:pt modelId="{DD5CFFDE-BDEE-41E3-8EF1-FE58E61861C1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Разведывательная авиация</a:t>
          </a:r>
          <a:endParaRPr lang="ru-RU" b="1" dirty="0">
            <a:latin typeface="Constantia" pitchFamily="18" charset="0"/>
          </a:endParaRPr>
        </a:p>
      </dgm:t>
    </dgm:pt>
    <dgm:pt modelId="{43178B9B-7BAF-4B00-A08D-27661CA2C216}" type="parTrans" cxnId="{9C982ECD-B9D6-499D-9CDD-32C0326D04E0}">
      <dgm:prSet/>
      <dgm:spPr/>
      <dgm:t>
        <a:bodyPr/>
        <a:lstStyle/>
        <a:p>
          <a:endParaRPr lang="ru-RU"/>
        </a:p>
      </dgm:t>
    </dgm:pt>
    <dgm:pt modelId="{99638A0F-856A-4A2A-98F7-68BEC324B350}" type="sibTrans" cxnId="{9C982ECD-B9D6-499D-9CDD-32C0326D04E0}">
      <dgm:prSet/>
      <dgm:spPr/>
      <dgm:t>
        <a:bodyPr/>
        <a:lstStyle/>
        <a:p>
          <a:endParaRPr lang="ru-RU"/>
        </a:p>
      </dgm:t>
    </dgm:pt>
    <dgm:pt modelId="{06F68D43-CE06-49EF-900C-CB2286486BE7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Ведение воздушной разведки противника, местности, погоды</a:t>
          </a:r>
          <a:endParaRPr lang="ru-RU" b="1" dirty="0">
            <a:latin typeface="Constantia" pitchFamily="18" charset="0"/>
          </a:endParaRPr>
        </a:p>
      </dgm:t>
    </dgm:pt>
    <dgm:pt modelId="{FC8CFC87-7667-4BEE-892E-854A1016DE82}" type="parTrans" cxnId="{A279DFD7-9BBC-477D-AAE2-EAFDF088EE06}">
      <dgm:prSet/>
      <dgm:spPr/>
      <dgm:t>
        <a:bodyPr/>
        <a:lstStyle/>
        <a:p>
          <a:endParaRPr lang="ru-RU"/>
        </a:p>
      </dgm:t>
    </dgm:pt>
    <dgm:pt modelId="{1F3A8FCE-2C41-461A-9309-BF3CDBCE01EF}" type="sibTrans" cxnId="{A279DFD7-9BBC-477D-AAE2-EAFDF088EE06}">
      <dgm:prSet/>
      <dgm:spPr/>
      <dgm:t>
        <a:bodyPr/>
        <a:lstStyle/>
        <a:p>
          <a:endParaRPr lang="ru-RU"/>
        </a:p>
      </dgm:t>
    </dgm:pt>
    <dgm:pt modelId="{7BEF2448-6D9A-4F29-9277-DB6BF778882C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Военно-транспортная авиация</a:t>
          </a:r>
          <a:endParaRPr lang="ru-RU" b="1" dirty="0">
            <a:latin typeface="Constantia" pitchFamily="18" charset="0"/>
          </a:endParaRPr>
        </a:p>
      </dgm:t>
    </dgm:pt>
    <dgm:pt modelId="{2EEFABAC-0681-41A7-A27B-1E7B27C745A4}" type="parTrans" cxnId="{23E6B994-FE32-4CE7-A229-29496F937031}">
      <dgm:prSet/>
      <dgm:spPr/>
      <dgm:t>
        <a:bodyPr/>
        <a:lstStyle/>
        <a:p>
          <a:endParaRPr lang="ru-RU"/>
        </a:p>
      </dgm:t>
    </dgm:pt>
    <dgm:pt modelId="{4437C859-F4C6-4737-8309-3F3B66B5DAB6}" type="sibTrans" cxnId="{23E6B994-FE32-4CE7-A229-29496F937031}">
      <dgm:prSet/>
      <dgm:spPr/>
      <dgm:t>
        <a:bodyPr/>
        <a:lstStyle/>
        <a:p>
          <a:endParaRPr lang="ru-RU"/>
        </a:p>
      </dgm:t>
    </dgm:pt>
    <dgm:pt modelId="{CD79EC9E-39E2-4C88-ADB5-74CAC798FDEC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Перевозка вооружения, военной техники, личного состава, десантирование, разведка</a:t>
          </a:r>
          <a:endParaRPr lang="ru-RU" b="1" dirty="0">
            <a:latin typeface="Constantia" pitchFamily="18" charset="0"/>
          </a:endParaRPr>
        </a:p>
      </dgm:t>
    </dgm:pt>
    <dgm:pt modelId="{630CFD6F-1DCF-44C9-A66C-9F25C11B2FD3}" type="parTrans" cxnId="{55454221-9EE2-4974-B2AC-A509FDC8F127}">
      <dgm:prSet/>
      <dgm:spPr/>
      <dgm:t>
        <a:bodyPr/>
        <a:lstStyle/>
        <a:p>
          <a:endParaRPr lang="ru-RU"/>
        </a:p>
      </dgm:t>
    </dgm:pt>
    <dgm:pt modelId="{7E534940-AE5E-43DC-A12B-2C43D4F7AB13}" type="sibTrans" cxnId="{55454221-9EE2-4974-B2AC-A509FDC8F127}">
      <dgm:prSet/>
      <dgm:spPr/>
      <dgm:t>
        <a:bodyPr/>
        <a:lstStyle/>
        <a:p>
          <a:endParaRPr lang="ru-RU"/>
        </a:p>
      </dgm:t>
    </dgm:pt>
    <dgm:pt modelId="{2F0230F3-8527-406C-9470-2D2AF81DEDD5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Специальная авиация</a:t>
          </a:r>
          <a:endParaRPr lang="ru-RU" b="1" dirty="0">
            <a:latin typeface="Constantia" pitchFamily="18" charset="0"/>
          </a:endParaRPr>
        </a:p>
      </dgm:t>
    </dgm:pt>
    <dgm:pt modelId="{083A0181-2D29-4B04-A6FE-13749CB2CBEE}" type="parTrans" cxnId="{9720FDDA-2800-4FC2-BE94-48CA0552F00D}">
      <dgm:prSet/>
      <dgm:spPr/>
      <dgm:t>
        <a:bodyPr/>
        <a:lstStyle/>
        <a:p>
          <a:endParaRPr lang="ru-RU"/>
        </a:p>
      </dgm:t>
    </dgm:pt>
    <dgm:pt modelId="{71085892-EC2E-4EF3-890B-77716B1C0003}" type="sibTrans" cxnId="{9720FDDA-2800-4FC2-BE94-48CA0552F00D}">
      <dgm:prSet/>
      <dgm:spPr/>
      <dgm:t>
        <a:bodyPr/>
        <a:lstStyle/>
        <a:p>
          <a:endParaRPr lang="ru-RU"/>
        </a:p>
      </dgm:t>
    </dgm:pt>
    <dgm:pt modelId="{5CE9B6C6-9949-4B84-B52C-F47007E03FB9}">
      <dgm:prSet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Раннее радиолокационное обнаружение, дозаправка самолетов в воздухе, спасение экипажей</a:t>
          </a:r>
          <a:endParaRPr lang="ru-RU" b="1" dirty="0">
            <a:latin typeface="Constantia" pitchFamily="18" charset="0"/>
          </a:endParaRPr>
        </a:p>
      </dgm:t>
    </dgm:pt>
    <dgm:pt modelId="{7CF729DE-4834-4949-8DC7-93553E872A43}" type="parTrans" cxnId="{A3C53625-AC9F-4E96-8DF4-96A7F9CDBE76}">
      <dgm:prSet/>
      <dgm:spPr/>
      <dgm:t>
        <a:bodyPr/>
        <a:lstStyle/>
        <a:p>
          <a:endParaRPr lang="ru-RU"/>
        </a:p>
      </dgm:t>
    </dgm:pt>
    <dgm:pt modelId="{94150CCC-CD04-4105-ADB5-DBDCF61792E9}" type="sibTrans" cxnId="{A3C53625-AC9F-4E96-8DF4-96A7F9CDBE76}">
      <dgm:prSet/>
      <dgm:spPr/>
      <dgm:t>
        <a:bodyPr/>
        <a:lstStyle/>
        <a:p>
          <a:endParaRPr lang="ru-RU"/>
        </a:p>
      </dgm:t>
    </dgm:pt>
    <dgm:pt modelId="{78128C9E-31F5-4D4D-8C35-A6F9ADC26D2F}" type="pres">
      <dgm:prSet presAssocID="{9B3831A0-04F9-4D77-8F1F-2826135289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71D1F-66FC-4694-B4C5-29D7FAA3CC81}" type="pres">
      <dgm:prSet presAssocID="{3406D440-8932-4A30-AC1F-8C3E80F1AA5F}" presName="linNode" presStyleCnt="0"/>
      <dgm:spPr/>
    </dgm:pt>
    <dgm:pt modelId="{355E71D8-4A9C-4E01-A584-04BF26E40D37}" type="pres">
      <dgm:prSet presAssocID="{3406D440-8932-4A30-AC1F-8C3E80F1AA5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DA74B-D9BA-4973-B035-093E50CA220E}" type="pres">
      <dgm:prSet presAssocID="{3406D440-8932-4A30-AC1F-8C3E80F1AA5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093EB-6624-4760-9AC6-38DF155AE2D2}" type="pres">
      <dgm:prSet presAssocID="{501DA378-F22B-428F-8E50-178EB39C6E4F}" presName="sp" presStyleCnt="0"/>
      <dgm:spPr/>
    </dgm:pt>
    <dgm:pt modelId="{AEB333A4-06E3-4812-A4EF-55344017ED1C}" type="pres">
      <dgm:prSet presAssocID="{251FD8D8-08D8-4309-BA2C-72D92B2D4944}" presName="linNode" presStyleCnt="0"/>
      <dgm:spPr/>
    </dgm:pt>
    <dgm:pt modelId="{D931086E-2257-4615-A7B5-6B4683DBAD80}" type="pres">
      <dgm:prSet presAssocID="{251FD8D8-08D8-4309-BA2C-72D92B2D4944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B29DC-7A91-4289-B7F8-E12E7BDA000B}" type="pres">
      <dgm:prSet presAssocID="{251FD8D8-08D8-4309-BA2C-72D92B2D4944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5B145-0021-42A0-B95C-6F179CC2ADC2}" type="pres">
      <dgm:prSet presAssocID="{4F73C63B-CEF3-410B-B4FC-CB1491A63356}" presName="sp" presStyleCnt="0"/>
      <dgm:spPr/>
    </dgm:pt>
    <dgm:pt modelId="{E66C620E-0CD6-49EB-BCF3-D05BD8675CA1}" type="pres">
      <dgm:prSet presAssocID="{512059DF-9693-4593-AD10-55C1BE312DE3}" presName="linNode" presStyleCnt="0"/>
      <dgm:spPr/>
    </dgm:pt>
    <dgm:pt modelId="{DC824407-69AA-4FFA-B4F3-8BA72D200DD4}" type="pres">
      <dgm:prSet presAssocID="{512059DF-9693-4593-AD10-55C1BE312DE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B6EB-31F9-46FA-A390-E1B955FCEC28}" type="pres">
      <dgm:prSet presAssocID="{512059DF-9693-4593-AD10-55C1BE312DE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57FA3-F040-4D15-B342-E788D95DA9C4}" type="pres">
      <dgm:prSet presAssocID="{C62B9520-0AA6-43FF-B682-C165F51BA2D3}" presName="sp" presStyleCnt="0"/>
      <dgm:spPr/>
    </dgm:pt>
    <dgm:pt modelId="{1B1822E1-664C-4AB4-A07D-2F4C30341997}" type="pres">
      <dgm:prSet presAssocID="{DD5CFFDE-BDEE-41E3-8EF1-FE58E61861C1}" presName="linNode" presStyleCnt="0"/>
      <dgm:spPr/>
    </dgm:pt>
    <dgm:pt modelId="{42809D59-3C02-41A7-ADD4-1CF39B329749}" type="pres">
      <dgm:prSet presAssocID="{DD5CFFDE-BDEE-41E3-8EF1-FE58E61861C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1651F-C508-4C59-A3CA-84DA180F74F7}" type="pres">
      <dgm:prSet presAssocID="{DD5CFFDE-BDEE-41E3-8EF1-FE58E61861C1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37AE3-A5EC-46D4-8C80-DB1920E819E7}" type="pres">
      <dgm:prSet presAssocID="{99638A0F-856A-4A2A-98F7-68BEC324B350}" presName="sp" presStyleCnt="0"/>
      <dgm:spPr/>
    </dgm:pt>
    <dgm:pt modelId="{E52010DD-9DFF-4BF1-9B7E-9DDCC1226478}" type="pres">
      <dgm:prSet presAssocID="{7BEF2448-6D9A-4F29-9277-DB6BF778882C}" presName="linNode" presStyleCnt="0"/>
      <dgm:spPr/>
    </dgm:pt>
    <dgm:pt modelId="{80563583-7CF6-4CC2-837D-093D3832BC5E}" type="pres">
      <dgm:prSet presAssocID="{7BEF2448-6D9A-4F29-9277-DB6BF778882C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445DD-DCA5-45D2-94B8-8916A7D48F95}" type="pres">
      <dgm:prSet presAssocID="{7BEF2448-6D9A-4F29-9277-DB6BF778882C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BC007-6F8B-42C4-B735-23F2FD8B723C}" type="pres">
      <dgm:prSet presAssocID="{4437C859-F4C6-4737-8309-3F3B66B5DAB6}" presName="sp" presStyleCnt="0"/>
      <dgm:spPr/>
    </dgm:pt>
    <dgm:pt modelId="{33AC9F24-16E6-485F-B7C5-C6900C1B04E1}" type="pres">
      <dgm:prSet presAssocID="{2F0230F3-8527-406C-9470-2D2AF81DEDD5}" presName="linNode" presStyleCnt="0"/>
      <dgm:spPr/>
    </dgm:pt>
    <dgm:pt modelId="{9DCD4AEC-ABCF-4159-B83A-97EFC9E8B52B}" type="pres">
      <dgm:prSet presAssocID="{2F0230F3-8527-406C-9470-2D2AF81DEDD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A54B-5E25-4D56-B6AC-DE66139AF5F5}" type="pres">
      <dgm:prSet presAssocID="{2F0230F3-8527-406C-9470-2D2AF81DEDD5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4A97F-C0E1-48B5-B161-9B8D19EABE2A}" type="presOf" srcId="{21926CB8-36F5-4B6C-8A1F-80AEB1D45647}" destId="{352AB6EB-31F9-46FA-A390-E1B955FCEC28}" srcOrd="0" destOrd="0" presId="urn:microsoft.com/office/officeart/2005/8/layout/vList5"/>
    <dgm:cxn modelId="{436B2512-1EAD-45F0-8196-897A054E1B49}" type="presOf" srcId="{252F64A8-0DCF-448A-84E4-A7E26E0B9498}" destId="{44BB29DC-7A91-4289-B7F8-E12E7BDA000B}" srcOrd="0" destOrd="0" presId="urn:microsoft.com/office/officeart/2005/8/layout/vList5"/>
    <dgm:cxn modelId="{E640D4E2-ACBA-4F4D-B4CE-683A635898C1}" srcId="{251FD8D8-08D8-4309-BA2C-72D92B2D4944}" destId="{252F64A8-0DCF-448A-84E4-A7E26E0B9498}" srcOrd="0" destOrd="0" parTransId="{F98938AB-F3EA-4740-917C-AFBC8915815D}" sibTransId="{D936644C-B48E-402B-8000-C135A12339F5}"/>
    <dgm:cxn modelId="{AFDEC28D-C760-4E80-BE95-68EB8A65D657}" type="presOf" srcId="{512059DF-9693-4593-AD10-55C1BE312DE3}" destId="{DC824407-69AA-4FFA-B4F3-8BA72D200DD4}" srcOrd="0" destOrd="0" presId="urn:microsoft.com/office/officeart/2005/8/layout/vList5"/>
    <dgm:cxn modelId="{9C982ECD-B9D6-499D-9CDD-32C0326D04E0}" srcId="{9B3831A0-04F9-4D77-8F1F-282613528979}" destId="{DD5CFFDE-BDEE-41E3-8EF1-FE58E61861C1}" srcOrd="3" destOrd="0" parTransId="{43178B9B-7BAF-4B00-A08D-27661CA2C216}" sibTransId="{99638A0F-856A-4A2A-98F7-68BEC324B350}"/>
    <dgm:cxn modelId="{CA426388-6066-444B-878D-1DB372944A5A}" type="presOf" srcId="{06F68D43-CE06-49EF-900C-CB2286486BE7}" destId="{CEE1651F-C508-4C59-A3CA-84DA180F74F7}" srcOrd="0" destOrd="0" presId="urn:microsoft.com/office/officeart/2005/8/layout/vList5"/>
    <dgm:cxn modelId="{55454221-9EE2-4974-B2AC-A509FDC8F127}" srcId="{7BEF2448-6D9A-4F29-9277-DB6BF778882C}" destId="{CD79EC9E-39E2-4C88-ADB5-74CAC798FDEC}" srcOrd="0" destOrd="0" parTransId="{630CFD6F-1DCF-44C9-A66C-9F25C11B2FD3}" sibTransId="{7E534940-AE5E-43DC-A12B-2C43D4F7AB13}"/>
    <dgm:cxn modelId="{C920C9A8-01C5-470D-8324-0C0A95CCC3AD}" type="presOf" srcId="{DD5CFFDE-BDEE-41E3-8EF1-FE58E61861C1}" destId="{42809D59-3C02-41A7-ADD4-1CF39B329749}" srcOrd="0" destOrd="0" presId="urn:microsoft.com/office/officeart/2005/8/layout/vList5"/>
    <dgm:cxn modelId="{A3C53625-AC9F-4E96-8DF4-96A7F9CDBE76}" srcId="{2F0230F3-8527-406C-9470-2D2AF81DEDD5}" destId="{5CE9B6C6-9949-4B84-B52C-F47007E03FB9}" srcOrd="0" destOrd="0" parTransId="{7CF729DE-4834-4949-8DC7-93553E872A43}" sibTransId="{94150CCC-CD04-4105-ADB5-DBDCF61792E9}"/>
    <dgm:cxn modelId="{1A14BF95-D2CD-4E31-B664-03495DECBD73}" srcId="{512059DF-9693-4593-AD10-55C1BE312DE3}" destId="{21926CB8-36F5-4B6C-8A1F-80AEB1D45647}" srcOrd="0" destOrd="0" parTransId="{48DC9F7B-7849-440F-B3A0-27B9826E792C}" sibTransId="{591834E9-A0AC-47B8-BE24-3D4BAD17AE50}"/>
    <dgm:cxn modelId="{23E6B994-FE32-4CE7-A229-29496F937031}" srcId="{9B3831A0-04F9-4D77-8F1F-282613528979}" destId="{7BEF2448-6D9A-4F29-9277-DB6BF778882C}" srcOrd="4" destOrd="0" parTransId="{2EEFABAC-0681-41A7-A27B-1E7B27C745A4}" sibTransId="{4437C859-F4C6-4737-8309-3F3B66B5DAB6}"/>
    <dgm:cxn modelId="{D46F6B2B-2C76-45E0-9C97-B2BD9F2F1335}" type="presOf" srcId="{CD79EC9E-39E2-4C88-ADB5-74CAC798FDEC}" destId="{FE3445DD-DCA5-45D2-94B8-8916A7D48F95}" srcOrd="0" destOrd="0" presId="urn:microsoft.com/office/officeart/2005/8/layout/vList5"/>
    <dgm:cxn modelId="{D415AD20-CDDC-4F73-B7B3-C0C4A930D15D}" type="presOf" srcId="{7BEF2448-6D9A-4F29-9277-DB6BF778882C}" destId="{80563583-7CF6-4CC2-837D-093D3832BC5E}" srcOrd="0" destOrd="0" presId="urn:microsoft.com/office/officeart/2005/8/layout/vList5"/>
    <dgm:cxn modelId="{FC4613E4-BC3E-4422-A4F0-E50F34088C70}" srcId="{9B3831A0-04F9-4D77-8F1F-282613528979}" destId="{3406D440-8932-4A30-AC1F-8C3E80F1AA5F}" srcOrd="0" destOrd="0" parTransId="{47A79194-7E4A-4F1C-9AC1-7816339A3CEC}" sibTransId="{501DA378-F22B-428F-8E50-178EB39C6E4F}"/>
    <dgm:cxn modelId="{D31C0615-D160-47DA-9DA1-4A719E6BDF13}" type="presOf" srcId="{251FD8D8-08D8-4309-BA2C-72D92B2D4944}" destId="{D931086E-2257-4615-A7B5-6B4683DBAD80}" srcOrd="0" destOrd="0" presId="urn:microsoft.com/office/officeart/2005/8/layout/vList5"/>
    <dgm:cxn modelId="{CD3EAAA6-CA1A-44F4-9833-D31672B8188E}" srcId="{9B3831A0-04F9-4D77-8F1F-282613528979}" destId="{512059DF-9693-4593-AD10-55C1BE312DE3}" srcOrd="2" destOrd="0" parTransId="{109E19CB-FCFE-4FDE-915D-A8E62EEB43EC}" sibTransId="{C62B9520-0AA6-43FF-B682-C165F51BA2D3}"/>
    <dgm:cxn modelId="{8CEBBCD2-B15F-4C89-8E69-49C164BF7CF4}" type="presOf" srcId="{2F0230F3-8527-406C-9470-2D2AF81DEDD5}" destId="{9DCD4AEC-ABCF-4159-B83A-97EFC9E8B52B}" srcOrd="0" destOrd="0" presId="urn:microsoft.com/office/officeart/2005/8/layout/vList5"/>
    <dgm:cxn modelId="{09AB1C8F-D4B5-4391-A39F-88EF5D2505A4}" srcId="{3406D440-8932-4A30-AC1F-8C3E80F1AA5F}" destId="{D61AB18E-9706-4A8D-83EA-61F959E6638A}" srcOrd="0" destOrd="0" parTransId="{4042A33C-A19D-41ED-B939-B6492C32DA34}" sibTransId="{5CD7FAE1-EF2D-48B0-9649-B45EF6C31F0C}"/>
    <dgm:cxn modelId="{51ECDD61-3AB2-4DF0-8D68-9436769A1CFB}" type="presOf" srcId="{5CE9B6C6-9949-4B84-B52C-F47007E03FB9}" destId="{4BDEA54B-5E25-4D56-B6AC-DE66139AF5F5}" srcOrd="0" destOrd="0" presId="urn:microsoft.com/office/officeart/2005/8/layout/vList5"/>
    <dgm:cxn modelId="{E26C7E9C-7472-4D7C-9D09-5734C26F3EF7}" type="presOf" srcId="{9B3831A0-04F9-4D77-8F1F-282613528979}" destId="{78128C9E-31F5-4D4D-8C35-A6F9ADC26D2F}" srcOrd="0" destOrd="0" presId="urn:microsoft.com/office/officeart/2005/8/layout/vList5"/>
    <dgm:cxn modelId="{C9ED825C-0296-4DCD-96F4-82240889DA8A}" type="presOf" srcId="{3406D440-8932-4A30-AC1F-8C3E80F1AA5F}" destId="{355E71D8-4A9C-4E01-A584-04BF26E40D37}" srcOrd="0" destOrd="0" presId="urn:microsoft.com/office/officeart/2005/8/layout/vList5"/>
    <dgm:cxn modelId="{A279DFD7-9BBC-477D-AAE2-EAFDF088EE06}" srcId="{DD5CFFDE-BDEE-41E3-8EF1-FE58E61861C1}" destId="{06F68D43-CE06-49EF-900C-CB2286486BE7}" srcOrd="0" destOrd="0" parTransId="{FC8CFC87-7667-4BEE-892E-854A1016DE82}" sibTransId="{1F3A8FCE-2C41-461A-9309-BF3CDBCE01EF}"/>
    <dgm:cxn modelId="{98CB6B7F-095A-4655-A7E4-6BB5678130D2}" type="presOf" srcId="{D61AB18E-9706-4A8D-83EA-61F959E6638A}" destId="{E8ADA74B-D9BA-4973-B035-093E50CA220E}" srcOrd="0" destOrd="0" presId="urn:microsoft.com/office/officeart/2005/8/layout/vList5"/>
    <dgm:cxn modelId="{244DA29C-05BF-4E90-A1E7-FBC3478CBACB}" srcId="{9B3831A0-04F9-4D77-8F1F-282613528979}" destId="{251FD8D8-08D8-4309-BA2C-72D92B2D4944}" srcOrd="1" destOrd="0" parTransId="{F51CD92D-D28E-4320-ACEE-030675CB9262}" sibTransId="{4F73C63B-CEF3-410B-B4FC-CB1491A63356}"/>
    <dgm:cxn modelId="{9720FDDA-2800-4FC2-BE94-48CA0552F00D}" srcId="{9B3831A0-04F9-4D77-8F1F-282613528979}" destId="{2F0230F3-8527-406C-9470-2D2AF81DEDD5}" srcOrd="5" destOrd="0" parTransId="{083A0181-2D29-4B04-A6FE-13749CB2CBEE}" sibTransId="{71085892-EC2E-4EF3-890B-77716B1C0003}"/>
    <dgm:cxn modelId="{7E54E3DA-9CF1-4A79-88CC-FE77CB519DFB}" type="presParOf" srcId="{78128C9E-31F5-4D4D-8C35-A6F9ADC26D2F}" destId="{AF671D1F-66FC-4694-B4C5-29D7FAA3CC81}" srcOrd="0" destOrd="0" presId="urn:microsoft.com/office/officeart/2005/8/layout/vList5"/>
    <dgm:cxn modelId="{4B61DB7A-E533-4C4C-A6A7-FF00BF17188B}" type="presParOf" srcId="{AF671D1F-66FC-4694-B4C5-29D7FAA3CC81}" destId="{355E71D8-4A9C-4E01-A584-04BF26E40D37}" srcOrd="0" destOrd="0" presId="urn:microsoft.com/office/officeart/2005/8/layout/vList5"/>
    <dgm:cxn modelId="{91E912CD-FF35-422F-8B44-E01D6C3AF165}" type="presParOf" srcId="{AF671D1F-66FC-4694-B4C5-29D7FAA3CC81}" destId="{E8ADA74B-D9BA-4973-B035-093E50CA220E}" srcOrd="1" destOrd="0" presId="urn:microsoft.com/office/officeart/2005/8/layout/vList5"/>
    <dgm:cxn modelId="{5325FE5A-8F57-4D48-A46C-436DB7BF3D06}" type="presParOf" srcId="{78128C9E-31F5-4D4D-8C35-A6F9ADC26D2F}" destId="{C0A093EB-6624-4760-9AC6-38DF155AE2D2}" srcOrd="1" destOrd="0" presId="urn:microsoft.com/office/officeart/2005/8/layout/vList5"/>
    <dgm:cxn modelId="{8B56638C-79DE-4BA2-8A6D-998A8C91DFF8}" type="presParOf" srcId="{78128C9E-31F5-4D4D-8C35-A6F9ADC26D2F}" destId="{AEB333A4-06E3-4812-A4EF-55344017ED1C}" srcOrd="2" destOrd="0" presId="urn:microsoft.com/office/officeart/2005/8/layout/vList5"/>
    <dgm:cxn modelId="{1D4E71BA-8511-432C-AE39-618BC725CE11}" type="presParOf" srcId="{AEB333A4-06E3-4812-A4EF-55344017ED1C}" destId="{D931086E-2257-4615-A7B5-6B4683DBAD80}" srcOrd="0" destOrd="0" presId="urn:microsoft.com/office/officeart/2005/8/layout/vList5"/>
    <dgm:cxn modelId="{90DC2BBE-8814-4137-9C3A-0A0CF74B7FDF}" type="presParOf" srcId="{AEB333A4-06E3-4812-A4EF-55344017ED1C}" destId="{44BB29DC-7A91-4289-B7F8-E12E7BDA000B}" srcOrd="1" destOrd="0" presId="urn:microsoft.com/office/officeart/2005/8/layout/vList5"/>
    <dgm:cxn modelId="{CF8097DE-D22D-4CA5-9176-8AC9F01DF950}" type="presParOf" srcId="{78128C9E-31F5-4D4D-8C35-A6F9ADC26D2F}" destId="{EFF5B145-0021-42A0-B95C-6F179CC2ADC2}" srcOrd="3" destOrd="0" presId="urn:microsoft.com/office/officeart/2005/8/layout/vList5"/>
    <dgm:cxn modelId="{7B1B04EB-019D-40A6-A382-71AD6E90E8F4}" type="presParOf" srcId="{78128C9E-31F5-4D4D-8C35-A6F9ADC26D2F}" destId="{E66C620E-0CD6-49EB-BCF3-D05BD8675CA1}" srcOrd="4" destOrd="0" presId="urn:microsoft.com/office/officeart/2005/8/layout/vList5"/>
    <dgm:cxn modelId="{DB8443A3-AACE-4ABB-8878-9DF5BBAC4200}" type="presParOf" srcId="{E66C620E-0CD6-49EB-BCF3-D05BD8675CA1}" destId="{DC824407-69AA-4FFA-B4F3-8BA72D200DD4}" srcOrd="0" destOrd="0" presId="urn:microsoft.com/office/officeart/2005/8/layout/vList5"/>
    <dgm:cxn modelId="{C39E1B29-02F4-4AA5-B4A4-6074BB0A3782}" type="presParOf" srcId="{E66C620E-0CD6-49EB-BCF3-D05BD8675CA1}" destId="{352AB6EB-31F9-46FA-A390-E1B955FCEC28}" srcOrd="1" destOrd="0" presId="urn:microsoft.com/office/officeart/2005/8/layout/vList5"/>
    <dgm:cxn modelId="{C6D51492-F24D-4D3B-B067-337A3A8A7C45}" type="presParOf" srcId="{78128C9E-31F5-4D4D-8C35-A6F9ADC26D2F}" destId="{2B157FA3-F040-4D15-B342-E788D95DA9C4}" srcOrd="5" destOrd="0" presId="urn:microsoft.com/office/officeart/2005/8/layout/vList5"/>
    <dgm:cxn modelId="{5955E974-1B4E-4CE9-ABD3-8B10A20F520C}" type="presParOf" srcId="{78128C9E-31F5-4D4D-8C35-A6F9ADC26D2F}" destId="{1B1822E1-664C-4AB4-A07D-2F4C30341997}" srcOrd="6" destOrd="0" presId="urn:microsoft.com/office/officeart/2005/8/layout/vList5"/>
    <dgm:cxn modelId="{0CCD1289-603A-497B-8522-8EEBE1264565}" type="presParOf" srcId="{1B1822E1-664C-4AB4-A07D-2F4C30341997}" destId="{42809D59-3C02-41A7-ADD4-1CF39B329749}" srcOrd="0" destOrd="0" presId="urn:microsoft.com/office/officeart/2005/8/layout/vList5"/>
    <dgm:cxn modelId="{683AB14E-7664-4D2E-BB43-6EC786D51EB0}" type="presParOf" srcId="{1B1822E1-664C-4AB4-A07D-2F4C30341997}" destId="{CEE1651F-C508-4C59-A3CA-84DA180F74F7}" srcOrd="1" destOrd="0" presId="urn:microsoft.com/office/officeart/2005/8/layout/vList5"/>
    <dgm:cxn modelId="{9DA5A30A-FA6C-4CE1-B114-55624159D482}" type="presParOf" srcId="{78128C9E-31F5-4D4D-8C35-A6F9ADC26D2F}" destId="{ED937AE3-A5EC-46D4-8C80-DB1920E819E7}" srcOrd="7" destOrd="0" presId="urn:microsoft.com/office/officeart/2005/8/layout/vList5"/>
    <dgm:cxn modelId="{0A6BADBE-64D5-4E77-8E15-2A4E2BF6671E}" type="presParOf" srcId="{78128C9E-31F5-4D4D-8C35-A6F9ADC26D2F}" destId="{E52010DD-9DFF-4BF1-9B7E-9DDCC1226478}" srcOrd="8" destOrd="0" presId="urn:microsoft.com/office/officeart/2005/8/layout/vList5"/>
    <dgm:cxn modelId="{4B96C11F-A017-4189-B7D4-0D3E5B28A0C5}" type="presParOf" srcId="{E52010DD-9DFF-4BF1-9B7E-9DDCC1226478}" destId="{80563583-7CF6-4CC2-837D-093D3832BC5E}" srcOrd="0" destOrd="0" presId="urn:microsoft.com/office/officeart/2005/8/layout/vList5"/>
    <dgm:cxn modelId="{C756F533-4A2E-4BC2-A43B-5EA18D8002AF}" type="presParOf" srcId="{E52010DD-9DFF-4BF1-9B7E-9DDCC1226478}" destId="{FE3445DD-DCA5-45D2-94B8-8916A7D48F95}" srcOrd="1" destOrd="0" presId="urn:microsoft.com/office/officeart/2005/8/layout/vList5"/>
    <dgm:cxn modelId="{EDB62F5D-1CC4-475E-A91B-64C4F3FB4ADC}" type="presParOf" srcId="{78128C9E-31F5-4D4D-8C35-A6F9ADC26D2F}" destId="{117BC007-6F8B-42C4-B735-23F2FD8B723C}" srcOrd="9" destOrd="0" presId="urn:microsoft.com/office/officeart/2005/8/layout/vList5"/>
    <dgm:cxn modelId="{272AADF9-2448-40A8-A07C-46FE06F57C6F}" type="presParOf" srcId="{78128C9E-31F5-4D4D-8C35-A6F9ADC26D2F}" destId="{33AC9F24-16E6-485F-B7C5-C6900C1B04E1}" srcOrd="10" destOrd="0" presId="urn:microsoft.com/office/officeart/2005/8/layout/vList5"/>
    <dgm:cxn modelId="{A1F045DA-1FA3-4E11-A735-1CE4C6AC5FF2}" type="presParOf" srcId="{33AC9F24-16E6-485F-B7C5-C6900C1B04E1}" destId="{9DCD4AEC-ABCF-4159-B83A-97EFC9E8B52B}" srcOrd="0" destOrd="0" presId="urn:microsoft.com/office/officeart/2005/8/layout/vList5"/>
    <dgm:cxn modelId="{423E741C-1EBA-4E55-BB03-BED65CA2B746}" type="presParOf" srcId="{33AC9F24-16E6-485F-B7C5-C6900C1B04E1}" destId="{4BDEA54B-5E25-4D56-B6AC-DE66139AF5F5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103C61-61C9-4122-BFAF-89F5C8DA6443}" type="doc">
      <dgm:prSet loTypeId="urn:microsoft.com/office/officeart/2005/8/layout/vProcess5" loCatId="process" qsTypeId="urn:microsoft.com/office/officeart/2005/8/quickstyle/simple1#5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7BB92519-7EE0-49DC-ACF2-98F078D7A5D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rPr>
            <a:t>Борьба против военно-морских сил противника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93DB1B26-2686-4A0E-A2B2-C24B7179EDA0}" type="parTrans" cxnId="{82DCD038-7DB2-48AE-A621-D4CB9169C93B}">
      <dgm:prSet/>
      <dgm:spPr/>
      <dgm:t>
        <a:bodyPr/>
        <a:lstStyle/>
        <a:p>
          <a:endParaRPr lang="ru-RU"/>
        </a:p>
      </dgm:t>
    </dgm:pt>
    <dgm:pt modelId="{195F340E-A0D7-4F7D-A865-666307079CE8}" type="sibTrans" cxnId="{82DCD038-7DB2-48AE-A621-D4CB9169C93B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dirty="0"/>
        </a:p>
      </dgm:t>
    </dgm:pt>
    <dgm:pt modelId="{C8F31AF3-7C0C-4A3A-BBFB-B17FFC05371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rPr>
            <a:t>Нарушение морских коммуникаций противника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8D2AD23B-056C-4F34-85C7-C2D510AB2223}" type="parTrans" cxnId="{F775C083-52B9-40C7-B7C7-A970316BD3BE}">
      <dgm:prSet/>
      <dgm:spPr/>
      <dgm:t>
        <a:bodyPr/>
        <a:lstStyle/>
        <a:p>
          <a:endParaRPr lang="ru-RU"/>
        </a:p>
      </dgm:t>
    </dgm:pt>
    <dgm:pt modelId="{850496A1-8056-4541-9533-36C5EB74BFE1}" type="sibTrans" cxnId="{F775C083-52B9-40C7-B7C7-A970316BD3BE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dirty="0"/>
        </a:p>
      </dgm:t>
    </dgm:pt>
    <dgm:pt modelId="{D0B4AC0E-0721-4118-8EBA-8E16862EC66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rPr>
            <a:t>Защита своих морских коммуникаций 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911A3E3D-E3B1-4E54-BD6C-69E683BF0E69}" type="parTrans" cxnId="{E0D19231-26A1-4225-BA00-2AEF40571CCB}">
      <dgm:prSet/>
      <dgm:spPr/>
      <dgm:t>
        <a:bodyPr/>
        <a:lstStyle/>
        <a:p>
          <a:endParaRPr lang="ru-RU"/>
        </a:p>
      </dgm:t>
    </dgm:pt>
    <dgm:pt modelId="{D1925B20-3CF8-4BB9-9881-5BB6556C5316}" type="sibTrans" cxnId="{E0D19231-26A1-4225-BA00-2AEF40571CCB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dirty="0"/>
        </a:p>
      </dgm:t>
    </dgm:pt>
    <dgm:pt modelId="{A40FBE64-FC2A-42C7-AC4C-448C5B3BBFA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rPr>
            <a:t>Оборона своего побережья с морского направления 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639DF632-382F-499F-8DDA-C05C0E402534}" type="parTrans" cxnId="{76F1B5E0-FC11-4E94-A9F0-DE18611ADB11}">
      <dgm:prSet/>
      <dgm:spPr/>
      <dgm:t>
        <a:bodyPr/>
        <a:lstStyle/>
        <a:p>
          <a:endParaRPr lang="ru-RU"/>
        </a:p>
      </dgm:t>
    </dgm:pt>
    <dgm:pt modelId="{F457BD2C-76F2-4A53-8D86-9E079B0CAC98}" type="sibTrans" cxnId="{76F1B5E0-FC11-4E94-A9F0-DE18611ADB11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ru-RU" dirty="0"/>
        </a:p>
      </dgm:t>
    </dgm:pt>
    <dgm:pt modelId="{8EB6FDA5-B9D1-4541-A5FE-98BB6106937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kumimoji="0" lang="ru-RU" sz="20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rPr>
            <a:t>Нанесение ударов и обеспечение вторжения на территорию противника с моря 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A2FAFA17-7309-4843-B897-2838270776DB}" type="parTrans" cxnId="{6D22835A-C5C5-46FE-AD58-9A45CB8EBDC3}">
      <dgm:prSet/>
      <dgm:spPr/>
      <dgm:t>
        <a:bodyPr/>
        <a:lstStyle/>
        <a:p>
          <a:endParaRPr lang="ru-RU"/>
        </a:p>
      </dgm:t>
    </dgm:pt>
    <dgm:pt modelId="{02525E61-10A6-48ED-A0E3-DA232857B10C}" type="sibTrans" cxnId="{6D22835A-C5C5-46FE-AD58-9A45CB8EBDC3}">
      <dgm:prSet/>
      <dgm:spPr/>
      <dgm:t>
        <a:bodyPr/>
        <a:lstStyle/>
        <a:p>
          <a:endParaRPr lang="ru-RU"/>
        </a:p>
      </dgm:t>
    </dgm:pt>
    <dgm:pt modelId="{7C00EC08-F82F-4A45-9510-C40EC70B7CCC}" type="pres">
      <dgm:prSet presAssocID="{25103C61-61C9-4122-BFAF-89F5C8DA64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EF1E9-B100-4789-9ABE-6EDD45B9D862}" type="pres">
      <dgm:prSet presAssocID="{25103C61-61C9-4122-BFAF-89F5C8DA6443}" presName="dummyMaxCanvas" presStyleCnt="0">
        <dgm:presLayoutVars/>
      </dgm:prSet>
      <dgm:spPr/>
    </dgm:pt>
    <dgm:pt modelId="{5856BE05-2D26-4753-829C-AF15B38CB1A0}" type="pres">
      <dgm:prSet presAssocID="{25103C61-61C9-4122-BFAF-89F5C8DA644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C1E91-0EFF-47CF-8192-F69D1CEFD4B7}" type="pres">
      <dgm:prSet presAssocID="{25103C61-61C9-4122-BFAF-89F5C8DA644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83F4F-B58C-44E5-AA1C-E264C4330B3C}" type="pres">
      <dgm:prSet presAssocID="{25103C61-61C9-4122-BFAF-89F5C8DA644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6F660-31F1-4254-81DA-AE7F6967FCB3}" type="pres">
      <dgm:prSet presAssocID="{25103C61-61C9-4122-BFAF-89F5C8DA644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7C2AA-BF0A-4743-BC4D-DAD2AAFCC7FE}" type="pres">
      <dgm:prSet presAssocID="{25103C61-61C9-4122-BFAF-89F5C8DA644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405B5-4397-4B59-BB2A-C976421D94A1}" type="pres">
      <dgm:prSet presAssocID="{25103C61-61C9-4122-BFAF-89F5C8DA644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D1AC5-3D70-4E89-ADC8-55447C3FC2B8}" type="pres">
      <dgm:prSet presAssocID="{25103C61-61C9-4122-BFAF-89F5C8DA644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9B2B5-0C18-46B8-9834-1F54C3A8E0CA}" type="pres">
      <dgm:prSet presAssocID="{25103C61-61C9-4122-BFAF-89F5C8DA644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83FEE-91F0-4C7E-843B-4052D6AA3F3B}" type="pres">
      <dgm:prSet presAssocID="{25103C61-61C9-4122-BFAF-89F5C8DA644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0CE70-58B5-4605-881B-468A9C762CAC}" type="pres">
      <dgm:prSet presAssocID="{25103C61-61C9-4122-BFAF-89F5C8DA644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4D672-4489-4E6F-A778-B609F372CDAA}" type="pres">
      <dgm:prSet presAssocID="{25103C61-61C9-4122-BFAF-89F5C8DA644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CA822-04A9-4A04-AC9D-88314AA80E69}" type="pres">
      <dgm:prSet presAssocID="{25103C61-61C9-4122-BFAF-89F5C8DA644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B3ECA-DC0C-47FE-9C69-5AB8A5023F39}" type="pres">
      <dgm:prSet presAssocID="{25103C61-61C9-4122-BFAF-89F5C8DA644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7ECC8-8E87-4355-9A9D-13E434F28E4C}" type="pres">
      <dgm:prSet presAssocID="{25103C61-61C9-4122-BFAF-89F5C8DA644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CE979-A66E-469E-96DD-92AE87B2C346}" type="presOf" srcId="{8EB6FDA5-B9D1-4541-A5FE-98BB6106937C}" destId="{E0A7ECC8-8E87-4355-9A9D-13E434F28E4C}" srcOrd="1" destOrd="0" presId="urn:microsoft.com/office/officeart/2005/8/layout/vProcess5"/>
    <dgm:cxn modelId="{33F69575-9ED4-4FFD-BDCD-E8DF7C399798}" type="presOf" srcId="{D1925B20-3CF8-4BB9-9881-5BB6556C5316}" destId="{B489B2B5-0C18-46B8-9834-1F54C3A8E0CA}" srcOrd="0" destOrd="0" presId="urn:microsoft.com/office/officeart/2005/8/layout/vProcess5"/>
    <dgm:cxn modelId="{CC35D561-3916-4362-BF7F-4534DB43C9EF}" type="presOf" srcId="{25103C61-61C9-4122-BFAF-89F5C8DA6443}" destId="{7C00EC08-F82F-4A45-9510-C40EC70B7CCC}" srcOrd="0" destOrd="0" presId="urn:microsoft.com/office/officeart/2005/8/layout/vProcess5"/>
    <dgm:cxn modelId="{F69B1717-0142-4173-8B77-E9E5F0E420E0}" type="presOf" srcId="{A40FBE64-FC2A-42C7-AC4C-448C5B3BBFA5}" destId="{B24B3ECA-DC0C-47FE-9C69-5AB8A5023F39}" srcOrd="1" destOrd="0" presId="urn:microsoft.com/office/officeart/2005/8/layout/vProcess5"/>
    <dgm:cxn modelId="{FFD7E233-527A-404D-8E2E-93A66950CE71}" type="presOf" srcId="{F457BD2C-76F2-4A53-8D86-9E079B0CAC98}" destId="{57E83FEE-91F0-4C7E-843B-4052D6AA3F3B}" srcOrd="0" destOrd="0" presId="urn:microsoft.com/office/officeart/2005/8/layout/vProcess5"/>
    <dgm:cxn modelId="{E99C8AD7-F3F9-4BA3-BA0A-386D6D231F4A}" type="presOf" srcId="{A40FBE64-FC2A-42C7-AC4C-448C5B3BBFA5}" destId="{D476F660-31F1-4254-81DA-AE7F6967FCB3}" srcOrd="0" destOrd="0" presId="urn:microsoft.com/office/officeart/2005/8/layout/vProcess5"/>
    <dgm:cxn modelId="{09615875-F5FC-4FAB-BF7B-8ADBBFBD56AA}" type="presOf" srcId="{8EB6FDA5-B9D1-4541-A5FE-98BB6106937C}" destId="{3547C2AA-BF0A-4743-BC4D-DAD2AAFCC7FE}" srcOrd="0" destOrd="0" presId="urn:microsoft.com/office/officeart/2005/8/layout/vProcess5"/>
    <dgm:cxn modelId="{82DCD038-7DB2-48AE-A621-D4CB9169C93B}" srcId="{25103C61-61C9-4122-BFAF-89F5C8DA6443}" destId="{7BB92519-7EE0-49DC-ACF2-98F078D7A5D2}" srcOrd="0" destOrd="0" parTransId="{93DB1B26-2686-4A0E-A2B2-C24B7179EDA0}" sibTransId="{195F340E-A0D7-4F7D-A865-666307079CE8}"/>
    <dgm:cxn modelId="{76F1B5E0-FC11-4E94-A9F0-DE18611ADB11}" srcId="{25103C61-61C9-4122-BFAF-89F5C8DA6443}" destId="{A40FBE64-FC2A-42C7-AC4C-448C5B3BBFA5}" srcOrd="3" destOrd="0" parTransId="{639DF632-382F-499F-8DDA-C05C0E402534}" sibTransId="{F457BD2C-76F2-4A53-8D86-9E079B0CAC98}"/>
    <dgm:cxn modelId="{83AE19A0-58A9-4C2D-93DF-023B62FE2423}" type="presOf" srcId="{195F340E-A0D7-4F7D-A865-666307079CE8}" destId="{936405B5-4397-4B59-BB2A-C976421D94A1}" srcOrd="0" destOrd="0" presId="urn:microsoft.com/office/officeart/2005/8/layout/vProcess5"/>
    <dgm:cxn modelId="{C7EC362C-A355-4516-8D27-8F4B53180269}" type="presOf" srcId="{D0B4AC0E-0721-4118-8EBA-8E16862EC660}" destId="{A2983F4F-B58C-44E5-AA1C-E264C4330B3C}" srcOrd="0" destOrd="0" presId="urn:microsoft.com/office/officeart/2005/8/layout/vProcess5"/>
    <dgm:cxn modelId="{F299A1BE-A18F-45F7-A0FF-CD8FCD1682CE}" type="presOf" srcId="{C8F31AF3-7C0C-4A3A-BBFB-B17FFC053713}" destId="{EAEC1E91-0EFF-47CF-8192-F69D1CEFD4B7}" srcOrd="0" destOrd="0" presId="urn:microsoft.com/office/officeart/2005/8/layout/vProcess5"/>
    <dgm:cxn modelId="{6D22835A-C5C5-46FE-AD58-9A45CB8EBDC3}" srcId="{25103C61-61C9-4122-BFAF-89F5C8DA6443}" destId="{8EB6FDA5-B9D1-4541-A5FE-98BB6106937C}" srcOrd="4" destOrd="0" parTransId="{A2FAFA17-7309-4843-B897-2838270776DB}" sibTransId="{02525E61-10A6-48ED-A0E3-DA232857B10C}"/>
    <dgm:cxn modelId="{1B30FD3A-C076-40DC-B0B5-F22D1AACEAD8}" type="presOf" srcId="{7BB92519-7EE0-49DC-ACF2-98F078D7A5D2}" destId="{5856BE05-2D26-4753-829C-AF15B38CB1A0}" srcOrd="0" destOrd="0" presId="urn:microsoft.com/office/officeart/2005/8/layout/vProcess5"/>
    <dgm:cxn modelId="{546C20EB-2A84-4DF6-86AA-5D53B2FCBA3D}" type="presOf" srcId="{850496A1-8056-4541-9533-36C5EB74BFE1}" destId="{703D1AC5-3D70-4E89-ADC8-55447C3FC2B8}" srcOrd="0" destOrd="0" presId="urn:microsoft.com/office/officeart/2005/8/layout/vProcess5"/>
    <dgm:cxn modelId="{F775C083-52B9-40C7-B7C7-A970316BD3BE}" srcId="{25103C61-61C9-4122-BFAF-89F5C8DA6443}" destId="{C8F31AF3-7C0C-4A3A-BBFB-B17FFC053713}" srcOrd="1" destOrd="0" parTransId="{8D2AD23B-056C-4F34-85C7-C2D510AB2223}" sibTransId="{850496A1-8056-4541-9533-36C5EB74BFE1}"/>
    <dgm:cxn modelId="{12F187FD-87A7-460A-96AA-354A6C78A036}" type="presOf" srcId="{7BB92519-7EE0-49DC-ACF2-98F078D7A5D2}" destId="{2F60CE70-58B5-4605-881B-468A9C762CAC}" srcOrd="1" destOrd="0" presId="urn:microsoft.com/office/officeart/2005/8/layout/vProcess5"/>
    <dgm:cxn modelId="{79895924-F05E-4EE9-A0D9-E1E9593DEFF0}" type="presOf" srcId="{D0B4AC0E-0721-4118-8EBA-8E16862EC660}" destId="{056CA822-04A9-4A04-AC9D-88314AA80E69}" srcOrd="1" destOrd="0" presId="urn:microsoft.com/office/officeart/2005/8/layout/vProcess5"/>
    <dgm:cxn modelId="{D73AF7B3-484C-4FCF-BA93-2E1D3BBE19DD}" type="presOf" srcId="{C8F31AF3-7C0C-4A3A-BBFB-B17FFC053713}" destId="{EB94D672-4489-4E6F-A778-B609F372CDAA}" srcOrd="1" destOrd="0" presId="urn:microsoft.com/office/officeart/2005/8/layout/vProcess5"/>
    <dgm:cxn modelId="{E0D19231-26A1-4225-BA00-2AEF40571CCB}" srcId="{25103C61-61C9-4122-BFAF-89F5C8DA6443}" destId="{D0B4AC0E-0721-4118-8EBA-8E16862EC660}" srcOrd="2" destOrd="0" parTransId="{911A3E3D-E3B1-4E54-BD6C-69E683BF0E69}" sibTransId="{D1925B20-3CF8-4BB9-9881-5BB6556C5316}"/>
    <dgm:cxn modelId="{217747CE-F9E6-466A-BAB8-8824ACE0FACF}" type="presParOf" srcId="{7C00EC08-F82F-4A45-9510-C40EC70B7CCC}" destId="{F50EF1E9-B100-4789-9ABE-6EDD45B9D862}" srcOrd="0" destOrd="0" presId="urn:microsoft.com/office/officeart/2005/8/layout/vProcess5"/>
    <dgm:cxn modelId="{B8EBAB60-8DB5-4AD7-BE37-2C466F8D9949}" type="presParOf" srcId="{7C00EC08-F82F-4A45-9510-C40EC70B7CCC}" destId="{5856BE05-2D26-4753-829C-AF15B38CB1A0}" srcOrd="1" destOrd="0" presId="urn:microsoft.com/office/officeart/2005/8/layout/vProcess5"/>
    <dgm:cxn modelId="{E3861671-69D4-4B45-8749-32A53131B85E}" type="presParOf" srcId="{7C00EC08-F82F-4A45-9510-C40EC70B7CCC}" destId="{EAEC1E91-0EFF-47CF-8192-F69D1CEFD4B7}" srcOrd="2" destOrd="0" presId="urn:microsoft.com/office/officeart/2005/8/layout/vProcess5"/>
    <dgm:cxn modelId="{94752C0A-FFED-4557-B5D2-1255DFD4CE2F}" type="presParOf" srcId="{7C00EC08-F82F-4A45-9510-C40EC70B7CCC}" destId="{A2983F4F-B58C-44E5-AA1C-E264C4330B3C}" srcOrd="3" destOrd="0" presId="urn:microsoft.com/office/officeart/2005/8/layout/vProcess5"/>
    <dgm:cxn modelId="{282FD8CC-056D-450D-8A43-7D1105861A92}" type="presParOf" srcId="{7C00EC08-F82F-4A45-9510-C40EC70B7CCC}" destId="{D476F660-31F1-4254-81DA-AE7F6967FCB3}" srcOrd="4" destOrd="0" presId="urn:microsoft.com/office/officeart/2005/8/layout/vProcess5"/>
    <dgm:cxn modelId="{3775F521-9A92-401E-9FB3-B0D3C1FE8364}" type="presParOf" srcId="{7C00EC08-F82F-4A45-9510-C40EC70B7CCC}" destId="{3547C2AA-BF0A-4743-BC4D-DAD2AAFCC7FE}" srcOrd="5" destOrd="0" presId="urn:microsoft.com/office/officeart/2005/8/layout/vProcess5"/>
    <dgm:cxn modelId="{A7EEBB8F-DCBA-4A65-8688-24BA8FC35E47}" type="presParOf" srcId="{7C00EC08-F82F-4A45-9510-C40EC70B7CCC}" destId="{936405B5-4397-4B59-BB2A-C976421D94A1}" srcOrd="6" destOrd="0" presId="urn:microsoft.com/office/officeart/2005/8/layout/vProcess5"/>
    <dgm:cxn modelId="{EC3E378C-0439-49F9-9A98-1C06E723DA42}" type="presParOf" srcId="{7C00EC08-F82F-4A45-9510-C40EC70B7CCC}" destId="{703D1AC5-3D70-4E89-ADC8-55447C3FC2B8}" srcOrd="7" destOrd="0" presId="urn:microsoft.com/office/officeart/2005/8/layout/vProcess5"/>
    <dgm:cxn modelId="{881921A7-321E-4B2B-8CC8-EAC3E24B1349}" type="presParOf" srcId="{7C00EC08-F82F-4A45-9510-C40EC70B7CCC}" destId="{B489B2B5-0C18-46B8-9834-1F54C3A8E0CA}" srcOrd="8" destOrd="0" presId="urn:microsoft.com/office/officeart/2005/8/layout/vProcess5"/>
    <dgm:cxn modelId="{9286A2EB-3FE3-43CA-8DCC-C7722B7EDBBE}" type="presParOf" srcId="{7C00EC08-F82F-4A45-9510-C40EC70B7CCC}" destId="{57E83FEE-91F0-4C7E-843B-4052D6AA3F3B}" srcOrd="9" destOrd="0" presId="urn:microsoft.com/office/officeart/2005/8/layout/vProcess5"/>
    <dgm:cxn modelId="{21069A81-0FA0-4E4D-BD4B-76936E352858}" type="presParOf" srcId="{7C00EC08-F82F-4A45-9510-C40EC70B7CCC}" destId="{2F60CE70-58B5-4605-881B-468A9C762CAC}" srcOrd="10" destOrd="0" presId="urn:microsoft.com/office/officeart/2005/8/layout/vProcess5"/>
    <dgm:cxn modelId="{B222E7C2-A67E-4F47-8509-15A42742598D}" type="presParOf" srcId="{7C00EC08-F82F-4A45-9510-C40EC70B7CCC}" destId="{EB94D672-4489-4E6F-A778-B609F372CDAA}" srcOrd="11" destOrd="0" presId="urn:microsoft.com/office/officeart/2005/8/layout/vProcess5"/>
    <dgm:cxn modelId="{4C0577EF-9655-49F2-9E8F-AAC5AFB04ECD}" type="presParOf" srcId="{7C00EC08-F82F-4A45-9510-C40EC70B7CCC}" destId="{056CA822-04A9-4A04-AC9D-88314AA80E69}" srcOrd="12" destOrd="0" presId="urn:microsoft.com/office/officeart/2005/8/layout/vProcess5"/>
    <dgm:cxn modelId="{68A1E006-C12E-40BA-8084-47679650FBE3}" type="presParOf" srcId="{7C00EC08-F82F-4A45-9510-C40EC70B7CCC}" destId="{B24B3ECA-DC0C-47FE-9C69-5AB8A5023F39}" srcOrd="13" destOrd="0" presId="urn:microsoft.com/office/officeart/2005/8/layout/vProcess5"/>
    <dgm:cxn modelId="{D6B673A9-8CD7-4815-AE8C-0A275D2DF0B5}" type="presParOf" srcId="{7C00EC08-F82F-4A45-9510-C40EC70B7CCC}" destId="{E0A7ECC8-8E87-4355-9A9D-13E434F28E4C}" srcOrd="14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8639B-2EA4-494D-AE7E-2ADC5E72AE2B}" type="doc">
      <dgm:prSet loTypeId="urn:microsoft.com/office/officeart/2005/8/layout/process4" loCatId="process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D03F7-5A6B-45E9-8439-31B4273D2769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овладение административно-политическими центрами, промышленными объектами, районами базирования авиации и сил флота противника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4A1F9451-572C-4B83-9AE4-1C0A55B28256}" type="parTrans" cxnId="{42055450-62D4-401F-A944-C6C7AB1D73E2}">
      <dgm:prSet/>
      <dgm:spPr/>
      <dgm:t>
        <a:bodyPr/>
        <a:lstStyle/>
        <a:p>
          <a:endParaRPr lang="ru-RU"/>
        </a:p>
      </dgm:t>
    </dgm:pt>
    <dgm:pt modelId="{7D9CEF38-7CDE-4274-9DD8-4FEE4BFE0EFD}" type="sibTrans" cxnId="{42055450-62D4-401F-A944-C6C7AB1D73E2}">
      <dgm:prSet/>
      <dgm:spPr/>
      <dgm:t>
        <a:bodyPr/>
        <a:lstStyle/>
        <a:p>
          <a:endParaRPr lang="ru-RU"/>
        </a:p>
      </dgm:t>
    </dgm:pt>
    <dgm:pt modelId="{83AFAA48-8E99-4F01-9147-4FA3EC7D2FFD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захват и удержание переправ на водных преградах, горных перевалов и проходов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F28D5918-C7E6-4429-AFC3-A4B89D5DE2B7}" type="parTrans" cxnId="{7E352C4A-EC63-4CC5-ADC6-33B8DBA4D355}">
      <dgm:prSet/>
      <dgm:spPr/>
      <dgm:t>
        <a:bodyPr/>
        <a:lstStyle/>
        <a:p>
          <a:endParaRPr lang="ru-RU"/>
        </a:p>
      </dgm:t>
    </dgm:pt>
    <dgm:pt modelId="{728D42BE-4E3F-4C31-B1E5-A5FF887A8AFC}" type="sibTrans" cxnId="{7E352C4A-EC63-4CC5-ADC6-33B8DBA4D355}">
      <dgm:prSet/>
      <dgm:spPr/>
      <dgm:t>
        <a:bodyPr/>
        <a:lstStyle/>
        <a:p>
          <a:endParaRPr lang="ru-RU"/>
        </a:p>
      </dgm:t>
    </dgm:pt>
    <dgm:pt modelId="{F95F35E2-6D1F-453A-9280-05BE4B1AAF13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уничтожение средств ядерного нападения противника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B137B3CC-C84C-4313-94F1-7AFDD43E5B34}" type="parTrans" cxnId="{CE63543B-ABF0-4FB4-A983-DFED20E9CB76}">
      <dgm:prSet/>
      <dgm:spPr/>
      <dgm:t>
        <a:bodyPr/>
        <a:lstStyle/>
        <a:p>
          <a:endParaRPr lang="ru-RU"/>
        </a:p>
      </dgm:t>
    </dgm:pt>
    <dgm:pt modelId="{06B96BDF-0C63-4B3E-8C92-A620F21FC9F7}" type="sibTrans" cxnId="{CE63543B-ABF0-4FB4-A983-DFED20E9CB76}">
      <dgm:prSet/>
      <dgm:spPr/>
      <dgm:t>
        <a:bodyPr/>
        <a:lstStyle/>
        <a:p>
          <a:endParaRPr lang="ru-RU"/>
        </a:p>
      </dgm:t>
    </dgm:pt>
    <dgm:pt modelId="{D04E1F86-345C-49FD-8500-0AAE1EBE795E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нарушение управления войсками и работы тыла противника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739D4984-858D-41A7-B80C-8144F7977121}" type="parTrans" cxnId="{7B9CC49E-F513-4E06-92D6-214E2A144598}">
      <dgm:prSet/>
      <dgm:spPr/>
      <dgm:t>
        <a:bodyPr/>
        <a:lstStyle/>
        <a:p>
          <a:endParaRPr lang="ru-RU"/>
        </a:p>
      </dgm:t>
    </dgm:pt>
    <dgm:pt modelId="{548AB510-AEE9-42F8-8555-9224741588C1}" type="sibTrans" cxnId="{7B9CC49E-F513-4E06-92D6-214E2A144598}">
      <dgm:prSet/>
      <dgm:spPr/>
      <dgm:t>
        <a:bodyPr/>
        <a:lstStyle/>
        <a:p>
          <a:endParaRPr lang="ru-RU"/>
        </a:p>
      </dgm:t>
    </dgm:pt>
    <dgm:pt modelId="{15BE8805-AAFA-496C-9C76-2CF20E8B9A76}">
      <dgm:prSet phldrT="[Текст]" custT="1"/>
      <dgm:spPr>
        <a:ln w="25400"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nstantia" pitchFamily="18" charset="0"/>
            </a:rPr>
            <a:t>срыв формирования и переброски  резервов противника </a:t>
          </a:r>
          <a:endParaRPr lang="ru-RU" sz="2000" b="1" dirty="0">
            <a:solidFill>
              <a:schemeClr val="tx1"/>
            </a:solidFill>
            <a:latin typeface="Constantia" pitchFamily="18" charset="0"/>
          </a:endParaRPr>
        </a:p>
      </dgm:t>
    </dgm:pt>
    <dgm:pt modelId="{4B2A00F1-0431-44F4-A7FA-CDA7F473441B}" type="parTrans" cxnId="{AFA764B7-CC26-4C5A-B633-D08088A98970}">
      <dgm:prSet/>
      <dgm:spPr/>
      <dgm:t>
        <a:bodyPr/>
        <a:lstStyle/>
        <a:p>
          <a:endParaRPr lang="ru-RU"/>
        </a:p>
      </dgm:t>
    </dgm:pt>
    <dgm:pt modelId="{48641839-6E0B-40FA-AB02-3D85A0DBE6B9}" type="sibTrans" cxnId="{AFA764B7-CC26-4C5A-B633-D08088A98970}">
      <dgm:prSet/>
      <dgm:spPr/>
      <dgm:t>
        <a:bodyPr/>
        <a:lstStyle/>
        <a:p>
          <a:endParaRPr lang="ru-RU"/>
        </a:p>
      </dgm:t>
    </dgm:pt>
    <dgm:pt modelId="{B9A75DAD-19B6-423F-B3E7-6084548A6561}" type="pres">
      <dgm:prSet presAssocID="{3F98639B-2EA4-494D-AE7E-2ADC5E72AE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2DB1E-81BD-469F-8305-7C8B2011F372}" type="pres">
      <dgm:prSet presAssocID="{15BE8805-AAFA-496C-9C76-2CF20E8B9A76}" presName="boxAndChildren" presStyleCnt="0"/>
      <dgm:spPr/>
      <dgm:t>
        <a:bodyPr/>
        <a:lstStyle/>
        <a:p>
          <a:endParaRPr lang="ru-RU"/>
        </a:p>
      </dgm:t>
    </dgm:pt>
    <dgm:pt modelId="{C4D98883-875F-4C92-AA29-587341F75F26}" type="pres">
      <dgm:prSet presAssocID="{15BE8805-AAFA-496C-9C76-2CF20E8B9A76}" presName="parentTextBox" presStyleLbl="node1" presStyleIdx="0" presStyleCnt="5" custScaleY="57868"/>
      <dgm:spPr/>
      <dgm:t>
        <a:bodyPr/>
        <a:lstStyle/>
        <a:p>
          <a:endParaRPr lang="ru-RU"/>
        </a:p>
      </dgm:t>
    </dgm:pt>
    <dgm:pt modelId="{F417624A-358B-472C-B096-377AA578C42C}" type="pres">
      <dgm:prSet presAssocID="{548AB510-AEE9-42F8-8555-9224741588C1}" presName="sp" presStyleCnt="0"/>
      <dgm:spPr/>
      <dgm:t>
        <a:bodyPr/>
        <a:lstStyle/>
        <a:p>
          <a:endParaRPr lang="ru-RU"/>
        </a:p>
      </dgm:t>
    </dgm:pt>
    <dgm:pt modelId="{F4764AFA-C97E-4822-A6AC-F5DA3CBDDF97}" type="pres">
      <dgm:prSet presAssocID="{D04E1F86-345C-49FD-8500-0AAE1EBE795E}" presName="arrowAndChildren" presStyleCnt="0"/>
      <dgm:spPr/>
      <dgm:t>
        <a:bodyPr/>
        <a:lstStyle/>
        <a:p>
          <a:endParaRPr lang="ru-RU"/>
        </a:p>
      </dgm:t>
    </dgm:pt>
    <dgm:pt modelId="{71E9D640-1B5E-4E19-8702-2E5E32661325}" type="pres">
      <dgm:prSet presAssocID="{D04E1F86-345C-49FD-8500-0AAE1EBE795E}" presName="parentTextArrow" presStyleLbl="node1" presStyleIdx="1" presStyleCnt="5" custScaleY="84579"/>
      <dgm:spPr/>
      <dgm:t>
        <a:bodyPr/>
        <a:lstStyle/>
        <a:p>
          <a:endParaRPr lang="ru-RU"/>
        </a:p>
      </dgm:t>
    </dgm:pt>
    <dgm:pt modelId="{34386598-52F7-4C54-9B92-3798CA652B54}" type="pres">
      <dgm:prSet presAssocID="{06B96BDF-0C63-4B3E-8C92-A620F21FC9F7}" presName="sp" presStyleCnt="0"/>
      <dgm:spPr/>
      <dgm:t>
        <a:bodyPr/>
        <a:lstStyle/>
        <a:p>
          <a:endParaRPr lang="ru-RU"/>
        </a:p>
      </dgm:t>
    </dgm:pt>
    <dgm:pt modelId="{77D87757-E710-438D-9134-4D91F993617A}" type="pres">
      <dgm:prSet presAssocID="{F95F35E2-6D1F-453A-9280-05BE4B1AAF13}" presName="arrowAndChildren" presStyleCnt="0"/>
      <dgm:spPr/>
      <dgm:t>
        <a:bodyPr/>
        <a:lstStyle/>
        <a:p>
          <a:endParaRPr lang="ru-RU"/>
        </a:p>
      </dgm:t>
    </dgm:pt>
    <dgm:pt modelId="{02E52749-0F09-4DBE-B279-250970F22008}" type="pres">
      <dgm:prSet presAssocID="{F95F35E2-6D1F-453A-9280-05BE4B1AAF13}" presName="parentTextArrow" presStyleLbl="node1" presStyleIdx="2" presStyleCnt="5" custScaleY="88596"/>
      <dgm:spPr/>
      <dgm:t>
        <a:bodyPr/>
        <a:lstStyle/>
        <a:p>
          <a:endParaRPr lang="ru-RU"/>
        </a:p>
      </dgm:t>
    </dgm:pt>
    <dgm:pt modelId="{FC5E76A8-5180-41EF-A691-84BCEA4CBD56}" type="pres">
      <dgm:prSet presAssocID="{728D42BE-4E3F-4C31-B1E5-A5FF887A8AFC}" presName="sp" presStyleCnt="0"/>
      <dgm:spPr/>
      <dgm:t>
        <a:bodyPr/>
        <a:lstStyle/>
        <a:p>
          <a:endParaRPr lang="ru-RU"/>
        </a:p>
      </dgm:t>
    </dgm:pt>
    <dgm:pt modelId="{8B451E02-04FD-4C47-A842-2A95EA54A8C9}" type="pres">
      <dgm:prSet presAssocID="{83AFAA48-8E99-4F01-9147-4FA3EC7D2FFD}" presName="arrowAndChildren" presStyleCnt="0"/>
      <dgm:spPr/>
      <dgm:t>
        <a:bodyPr/>
        <a:lstStyle/>
        <a:p>
          <a:endParaRPr lang="ru-RU"/>
        </a:p>
      </dgm:t>
    </dgm:pt>
    <dgm:pt modelId="{92662047-4DE1-46FF-953D-CDB0D7FE0A7A}" type="pres">
      <dgm:prSet presAssocID="{83AFAA48-8E99-4F01-9147-4FA3EC7D2FFD}" presName="parentTextArrow" presStyleLbl="node1" presStyleIdx="3" presStyleCnt="5" custLinFactNeighborX="1724" custLinFactNeighborY="-2339"/>
      <dgm:spPr/>
      <dgm:t>
        <a:bodyPr/>
        <a:lstStyle/>
        <a:p>
          <a:endParaRPr lang="ru-RU"/>
        </a:p>
      </dgm:t>
    </dgm:pt>
    <dgm:pt modelId="{0CC1F2D8-B96D-48FE-9770-72580A771B4B}" type="pres">
      <dgm:prSet presAssocID="{7D9CEF38-7CDE-4274-9DD8-4FEE4BFE0EFD}" presName="sp" presStyleCnt="0"/>
      <dgm:spPr/>
      <dgm:t>
        <a:bodyPr/>
        <a:lstStyle/>
        <a:p>
          <a:endParaRPr lang="ru-RU"/>
        </a:p>
      </dgm:t>
    </dgm:pt>
    <dgm:pt modelId="{0784AA9A-D93A-4A8D-8F34-27BF91213090}" type="pres">
      <dgm:prSet presAssocID="{FB2D03F7-5A6B-45E9-8439-31B4273D2769}" presName="arrowAndChildren" presStyleCnt="0"/>
      <dgm:spPr/>
      <dgm:t>
        <a:bodyPr/>
        <a:lstStyle/>
        <a:p>
          <a:endParaRPr lang="ru-RU"/>
        </a:p>
      </dgm:t>
    </dgm:pt>
    <dgm:pt modelId="{D95847EA-B0D9-4C50-8957-56E9C4305E48}" type="pres">
      <dgm:prSet presAssocID="{FB2D03F7-5A6B-45E9-8439-31B4273D2769}" presName="parentTextArrow" presStyleLbl="node1" presStyleIdx="4" presStyleCnt="5" custScaleY="131016" custLinFactNeighborX="1724" custLinFactNeighborY="3262"/>
      <dgm:spPr/>
      <dgm:t>
        <a:bodyPr/>
        <a:lstStyle/>
        <a:p>
          <a:endParaRPr lang="ru-RU"/>
        </a:p>
      </dgm:t>
    </dgm:pt>
  </dgm:ptLst>
  <dgm:cxnLst>
    <dgm:cxn modelId="{07E4A405-D058-40AB-BCF0-15CCEA889756}" type="presOf" srcId="{83AFAA48-8E99-4F01-9147-4FA3EC7D2FFD}" destId="{92662047-4DE1-46FF-953D-CDB0D7FE0A7A}" srcOrd="0" destOrd="0" presId="urn:microsoft.com/office/officeart/2005/8/layout/process4"/>
    <dgm:cxn modelId="{CE63543B-ABF0-4FB4-A983-DFED20E9CB76}" srcId="{3F98639B-2EA4-494D-AE7E-2ADC5E72AE2B}" destId="{F95F35E2-6D1F-453A-9280-05BE4B1AAF13}" srcOrd="2" destOrd="0" parTransId="{B137B3CC-C84C-4313-94F1-7AFDD43E5B34}" sibTransId="{06B96BDF-0C63-4B3E-8C92-A620F21FC9F7}"/>
    <dgm:cxn modelId="{F8E47E92-2203-4EED-9AF3-702591487C36}" type="presOf" srcId="{15BE8805-AAFA-496C-9C76-2CF20E8B9A76}" destId="{C4D98883-875F-4C92-AA29-587341F75F26}" srcOrd="0" destOrd="0" presId="urn:microsoft.com/office/officeart/2005/8/layout/process4"/>
    <dgm:cxn modelId="{934AE611-D5EC-4DA8-8845-E699979E25FF}" type="presOf" srcId="{F95F35E2-6D1F-453A-9280-05BE4B1AAF13}" destId="{02E52749-0F09-4DBE-B279-250970F22008}" srcOrd="0" destOrd="0" presId="urn:microsoft.com/office/officeart/2005/8/layout/process4"/>
    <dgm:cxn modelId="{27863772-DFFF-4CBE-B916-0C6DA7FB65FE}" type="presOf" srcId="{D04E1F86-345C-49FD-8500-0AAE1EBE795E}" destId="{71E9D640-1B5E-4E19-8702-2E5E32661325}" srcOrd="0" destOrd="0" presId="urn:microsoft.com/office/officeart/2005/8/layout/process4"/>
    <dgm:cxn modelId="{C2CBE605-0DCD-4D82-A56E-EE6826AABD6E}" type="presOf" srcId="{FB2D03F7-5A6B-45E9-8439-31B4273D2769}" destId="{D95847EA-B0D9-4C50-8957-56E9C4305E48}" srcOrd="0" destOrd="0" presId="urn:microsoft.com/office/officeart/2005/8/layout/process4"/>
    <dgm:cxn modelId="{7E352C4A-EC63-4CC5-ADC6-33B8DBA4D355}" srcId="{3F98639B-2EA4-494D-AE7E-2ADC5E72AE2B}" destId="{83AFAA48-8E99-4F01-9147-4FA3EC7D2FFD}" srcOrd="1" destOrd="0" parTransId="{F28D5918-C7E6-4429-AFC3-A4B89D5DE2B7}" sibTransId="{728D42BE-4E3F-4C31-B1E5-A5FF887A8AFC}"/>
    <dgm:cxn modelId="{5BE7AE58-A721-499D-A925-60D35267AFEE}" type="presOf" srcId="{3F98639B-2EA4-494D-AE7E-2ADC5E72AE2B}" destId="{B9A75DAD-19B6-423F-B3E7-6084548A6561}" srcOrd="0" destOrd="0" presId="urn:microsoft.com/office/officeart/2005/8/layout/process4"/>
    <dgm:cxn modelId="{AFA764B7-CC26-4C5A-B633-D08088A98970}" srcId="{3F98639B-2EA4-494D-AE7E-2ADC5E72AE2B}" destId="{15BE8805-AAFA-496C-9C76-2CF20E8B9A76}" srcOrd="4" destOrd="0" parTransId="{4B2A00F1-0431-44F4-A7FA-CDA7F473441B}" sibTransId="{48641839-6E0B-40FA-AB02-3D85A0DBE6B9}"/>
    <dgm:cxn modelId="{42055450-62D4-401F-A944-C6C7AB1D73E2}" srcId="{3F98639B-2EA4-494D-AE7E-2ADC5E72AE2B}" destId="{FB2D03F7-5A6B-45E9-8439-31B4273D2769}" srcOrd="0" destOrd="0" parTransId="{4A1F9451-572C-4B83-9AE4-1C0A55B28256}" sibTransId="{7D9CEF38-7CDE-4274-9DD8-4FEE4BFE0EFD}"/>
    <dgm:cxn modelId="{7B9CC49E-F513-4E06-92D6-214E2A144598}" srcId="{3F98639B-2EA4-494D-AE7E-2ADC5E72AE2B}" destId="{D04E1F86-345C-49FD-8500-0AAE1EBE795E}" srcOrd="3" destOrd="0" parTransId="{739D4984-858D-41A7-B80C-8144F7977121}" sibTransId="{548AB510-AEE9-42F8-8555-9224741588C1}"/>
    <dgm:cxn modelId="{E860BC10-B812-4D85-BC48-E9FA9CDDD982}" type="presParOf" srcId="{B9A75DAD-19B6-423F-B3E7-6084548A6561}" destId="{2702DB1E-81BD-469F-8305-7C8B2011F372}" srcOrd="0" destOrd="0" presId="urn:microsoft.com/office/officeart/2005/8/layout/process4"/>
    <dgm:cxn modelId="{E1C7B813-51F3-4DCE-803D-4324987B953D}" type="presParOf" srcId="{2702DB1E-81BD-469F-8305-7C8B2011F372}" destId="{C4D98883-875F-4C92-AA29-587341F75F26}" srcOrd="0" destOrd="0" presId="urn:microsoft.com/office/officeart/2005/8/layout/process4"/>
    <dgm:cxn modelId="{A8257583-B5B9-4195-9359-20428173FECF}" type="presParOf" srcId="{B9A75DAD-19B6-423F-B3E7-6084548A6561}" destId="{F417624A-358B-472C-B096-377AA578C42C}" srcOrd="1" destOrd="0" presId="urn:microsoft.com/office/officeart/2005/8/layout/process4"/>
    <dgm:cxn modelId="{A8892C17-91FC-41EA-97C4-2F33DF75F0CA}" type="presParOf" srcId="{B9A75DAD-19B6-423F-B3E7-6084548A6561}" destId="{F4764AFA-C97E-4822-A6AC-F5DA3CBDDF97}" srcOrd="2" destOrd="0" presId="urn:microsoft.com/office/officeart/2005/8/layout/process4"/>
    <dgm:cxn modelId="{0FD81552-C0A0-4170-8B73-F94B8DCDBEAD}" type="presParOf" srcId="{F4764AFA-C97E-4822-A6AC-F5DA3CBDDF97}" destId="{71E9D640-1B5E-4E19-8702-2E5E32661325}" srcOrd="0" destOrd="0" presId="urn:microsoft.com/office/officeart/2005/8/layout/process4"/>
    <dgm:cxn modelId="{C8403038-C98A-4D98-860F-F0C5FD36EA7A}" type="presParOf" srcId="{B9A75DAD-19B6-423F-B3E7-6084548A6561}" destId="{34386598-52F7-4C54-9B92-3798CA652B54}" srcOrd="3" destOrd="0" presId="urn:microsoft.com/office/officeart/2005/8/layout/process4"/>
    <dgm:cxn modelId="{8518F48F-8118-4141-98C2-36540BCBE359}" type="presParOf" srcId="{B9A75DAD-19B6-423F-B3E7-6084548A6561}" destId="{77D87757-E710-438D-9134-4D91F993617A}" srcOrd="4" destOrd="0" presId="urn:microsoft.com/office/officeart/2005/8/layout/process4"/>
    <dgm:cxn modelId="{48624760-A961-4A61-B827-481CB5EC9A3E}" type="presParOf" srcId="{77D87757-E710-438D-9134-4D91F993617A}" destId="{02E52749-0F09-4DBE-B279-250970F22008}" srcOrd="0" destOrd="0" presId="urn:microsoft.com/office/officeart/2005/8/layout/process4"/>
    <dgm:cxn modelId="{63AE7065-2089-4DCF-A1E7-2B9888FC3F76}" type="presParOf" srcId="{B9A75DAD-19B6-423F-B3E7-6084548A6561}" destId="{FC5E76A8-5180-41EF-A691-84BCEA4CBD56}" srcOrd="5" destOrd="0" presId="urn:microsoft.com/office/officeart/2005/8/layout/process4"/>
    <dgm:cxn modelId="{F66C4006-4444-4EA8-ABCC-BF28DB61CAE7}" type="presParOf" srcId="{B9A75DAD-19B6-423F-B3E7-6084548A6561}" destId="{8B451E02-04FD-4C47-A842-2A95EA54A8C9}" srcOrd="6" destOrd="0" presId="urn:microsoft.com/office/officeart/2005/8/layout/process4"/>
    <dgm:cxn modelId="{1FAEF5D0-1D96-40CF-A754-80BD282201A7}" type="presParOf" srcId="{8B451E02-04FD-4C47-A842-2A95EA54A8C9}" destId="{92662047-4DE1-46FF-953D-CDB0D7FE0A7A}" srcOrd="0" destOrd="0" presId="urn:microsoft.com/office/officeart/2005/8/layout/process4"/>
    <dgm:cxn modelId="{C435E05B-0BA4-4161-BAB9-9BE46BEEC0A6}" type="presParOf" srcId="{B9A75DAD-19B6-423F-B3E7-6084548A6561}" destId="{0CC1F2D8-B96D-48FE-9770-72580A771B4B}" srcOrd="7" destOrd="0" presId="urn:microsoft.com/office/officeart/2005/8/layout/process4"/>
    <dgm:cxn modelId="{B30BE0B9-9B33-4D65-875B-40D06FB4A000}" type="presParOf" srcId="{B9A75DAD-19B6-423F-B3E7-6084548A6561}" destId="{0784AA9A-D93A-4A8D-8F34-27BF91213090}" srcOrd="8" destOrd="0" presId="urn:microsoft.com/office/officeart/2005/8/layout/process4"/>
    <dgm:cxn modelId="{2B17198C-020F-49B2-84C2-8CF444F865FB}" type="presParOf" srcId="{0784AA9A-D93A-4A8D-8F34-27BF91213090}" destId="{D95847EA-B0D9-4C50-8957-56E9C4305E48}" srcOrd="0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3725E-A44C-4D26-8660-65603C4450DB}" type="doc">
      <dgm:prSet loTypeId="urn:microsoft.com/office/officeart/2005/8/layout/hierarchy3" loCatId="list" qsTypeId="urn:microsoft.com/office/officeart/2005/8/quickstyle/simple1#10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39379BF-B357-4363-B0F8-13244088652A}">
      <dgm:prSet phldrT="[Текст]" custT="1"/>
      <dgm:spPr/>
      <dgm:t>
        <a:bodyPr/>
        <a:lstStyle/>
        <a:p>
          <a:r>
            <a:rPr lang="ru-RU" sz="2800" b="1" u="sng" dirty="0" smtClean="0">
              <a:latin typeface="Constantia" pitchFamily="18" charset="0"/>
            </a:rPr>
            <a:t>В мирное время</a:t>
          </a:r>
          <a:endParaRPr lang="ru-RU" sz="2800" b="1" u="sng" dirty="0">
            <a:latin typeface="Constantia" pitchFamily="18" charset="0"/>
          </a:endParaRPr>
        </a:p>
      </dgm:t>
    </dgm:pt>
    <dgm:pt modelId="{59FB932F-1BFA-4768-9B7F-EB6F14D6709B}" type="parTrans" cxnId="{7BC999CF-951D-40DE-99F8-1532FE39B309}">
      <dgm:prSet/>
      <dgm:spPr/>
      <dgm:t>
        <a:bodyPr/>
        <a:lstStyle/>
        <a:p>
          <a:endParaRPr lang="ru-RU"/>
        </a:p>
      </dgm:t>
    </dgm:pt>
    <dgm:pt modelId="{6FB56579-C58A-40C4-9BD3-FEE17F2210BA}" type="sibTrans" cxnId="{7BC999CF-951D-40DE-99F8-1532FE39B309}">
      <dgm:prSet/>
      <dgm:spPr/>
      <dgm:t>
        <a:bodyPr/>
        <a:lstStyle/>
        <a:p>
          <a:endParaRPr lang="ru-RU"/>
        </a:p>
      </dgm:t>
    </dgm:pt>
    <dgm:pt modelId="{B530E30F-2AD8-448F-AC74-6515A8D60EBB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участие в ликвидации последствий чрезвычайных ситуаций, ставящих под угрозу здоровье населения и требующих проведения аварийно-спасательных работ</a:t>
          </a:r>
          <a:endParaRPr lang="ru-RU" b="1" dirty="0">
            <a:latin typeface="Constantia" pitchFamily="18" charset="0"/>
          </a:endParaRPr>
        </a:p>
      </dgm:t>
    </dgm:pt>
    <dgm:pt modelId="{0AB19A3C-74E5-4023-B575-117914243858}" type="parTrans" cxnId="{79215D74-4AD1-444F-A745-1E8084B435F3}">
      <dgm:prSet/>
      <dgm:spPr/>
      <dgm:t>
        <a:bodyPr/>
        <a:lstStyle/>
        <a:p>
          <a:endParaRPr lang="ru-RU"/>
        </a:p>
      </dgm:t>
    </dgm:pt>
    <dgm:pt modelId="{564D16B5-566B-445E-AA63-D6FCF5830D7E}" type="sibTrans" cxnId="{79215D74-4AD1-444F-A745-1E8084B435F3}">
      <dgm:prSet/>
      <dgm:spPr/>
      <dgm:t>
        <a:bodyPr/>
        <a:lstStyle/>
        <a:p>
          <a:endParaRPr lang="ru-RU"/>
        </a:p>
      </dgm:t>
    </dgm:pt>
    <dgm:pt modelId="{D9FCA350-54DC-483E-AD44-B20B20DB0D9B}">
      <dgm:prSet phldrT="[Текст]" custT="1"/>
      <dgm:spPr/>
      <dgm:t>
        <a:bodyPr/>
        <a:lstStyle/>
        <a:p>
          <a:r>
            <a:rPr lang="ru-RU" sz="3200" b="1" u="sng" dirty="0" smtClean="0">
              <a:latin typeface="Constantia" pitchFamily="18" charset="0"/>
            </a:rPr>
            <a:t>В военное время</a:t>
          </a:r>
          <a:endParaRPr lang="ru-RU" sz="3200" b="1" u="sng" dirty="0">
            <a:latin typeface="Constantia" pitchFamily="18" charset="0"/>
          </a:endParaRPr>
        </a:p>
      </dgm:t>
    </dgm:pt>
    <dgm:pt modelId="{A4A92AC8-1BC1-4F83-BC2B-EE10D908AE8B}" type="parTrans" cxnId="{01F13974-A00E-4B3D-A312-84C9FD4DE5F4}">
      <dgm:prSet/>
      <dgm:spPr/>
      <dgm:t>
        <a:bodyPr/>
        <a:lstStyle/>
        <a:p>
          <a:endParaRPr lang="ru-RU"/>
        </a:p>
      </dgm:t>
    </dgm:pt>
    <dgm:pt modelId="{87D033E8-8416-4795-BA1A-242E32285F98}" type="sibTrans" cxnId="{01F13974-A00E-4B3D-A312-84C9FD4DE5F4}">
      <dgm:prSet/>
      <dgm:spPr/>
      <dgm:t>
        <a:bodyPr/>
        <a:lstStyle/>
        <a:p>
          <a:endParaRPr lang="ru-RU"/>
        </a:p>
      </dgm:t>
    </dgm:pt>
    <dgm:pt modelId="{83BDA666-B4EE-460B-A386-CF77F2B49DD4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деятельность войск ГО осуществляется в полном объеме</a:t>
          </a:r>
          <a:endParaRPr lang="ru-RU" b="1" dirty="0">
            <a:latin typeface="Constantia" pitchFamily="18" charset="0"/>
          </a:endParaRPr>
        </a:p>
      </dgm:t>
    </dgm:pt>
    <dgm:pt modelId="{61293DF2-008D-44C4-8B70-BFDCBDAE0776}" type="parTrans" cxnId="{AF18202C-B6D7-4B0B-BC15-78672E9DCDC3}">
      <dgm:prSet/>
      <dgm:spPr/>
      <dgm:t>
        <a:bodyPr/>
        <a:lstStyle/>
        <a:p>
          <a:endParaRPr lang="ru-RU"/>
        </a:p>
      </dgm:t>
    </dgm:pt>
    <dgm:pt modelId="{D73168EF-10AF-4702-A663-3FFC0972547D}" type="sibTrans" cxnId="{AF18202C-B6D7-4B0B-BC15-78672E9DCDC3}">
      <dgm:prSet/>
      <dgm:spPr/>
      <dgm:t>
        <a:bodyPr/>
        <a:lstStyle/>
        <a:p>
          <a:endParaRPr lang="ru-RU"/>
        </a:p>
      </dgm:t>
    </dgm:pt>
    <dgm:pt modelId="{C04E85A2-7F86-47E7-9640-AA6183C87B93}" type="pres">
      <dgm:prSet presAssocID="{46A3725E-A44C-4D26-8660-65603C4450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9A372B-F88F-4B4D-B78A-0C3F80A69A50}" type="pres">
      <dgm:prSet presAssocID="{639379BF-B357-4363-B0F8-13244088652A}" presName="root" presStyleCnt="0"/>
      <dgm:spPr/>
    </dgm:pt>
    <dgm:pt modelId="{AC05F893-9709-4AEE-9225-E7F921D5F6F0}" type="pres">
      <dgm:prSet presAssocID="{639379BF-B357-4363-B0F8-13244088652A}" presName="rootComposite" presStyleCnt="0"/>
      <dgm:spPr/>
    </dgm:pt>
    <dgm:pt modelId="{0E52A4A8-E881-4BA5-BDE9-E99B158B4C66}" type="pres">
      <dgm:prSet presAssocID="{639379BF-B357-4363-B0F8-13244088652A}" presName="rootText" presStyleLbl="node1" presStyleIdx="0" presStyleCnt="2" custScaleX="170207"/>
      <dgm:spPr/>
      <dgm:t>
        <a:bodyPr/>
        <a:lstStyle/>
        <a:p>
          <a:endParaRPr lang="ru-RU"/>
        </a:p>
      </dgm:t>
    </dgm:pt>
    <dgm:pt modelId="{D90C470B-4E30-4E54-875A-15C0D74134D5}" type="pres">
      <dgm:prSet presAssocID="{639379BF-B357-4363-B0F8-13244088652A}" presName="rootConnector" presStyleLbl="node1" presStyleIdx="0" presStyleCnt="2"/>
      <dgm:spPr/>
      <dgm:t>
        <a:bodyPr/>
        <a:lstStyle/>
        <a:p>
          <a:endParaRPr lang="ru-RU"/>
        </a:p>
      </dgm:t>
    </dgm:pt>
    <dgm:pt modelId="{60101608-654E-474E-B28C-606702C032B3}" type="pres">
      <dgm:prSet presAssocID="{639379BF-B357-4363-B0F8-13244088652A}" presName="childShape" presStyleCnt="0"/>
      <dgm:spPr/>
    </dgm:pt>
    <dgm:pt modelId="{E5A9E3B7-8022-45F6-9F4E-F77DDB0AC4DE}" type="pres">
      <dgm:prSet presAssocID="{0AB19A3C-74E5-4023-B575-11791424385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EBDD7AF-B5AE-4438-8BAF-2925089AB395}" type="pres">
      <dgm:prSet presAssocID="{B530E30F-2AD8-448F-AC74-6515A8D60EBB}" presName="childText" presStyleLbl="bgAcc1" presStyleIdx="0" presStyleCnt="2" custScaleX="203327" custScaleY="28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1D674-6740-4ACB-9C8F-E14E2F415429}" type="pres">
      <dgm:prSet presAssocID="{D9FCA350-54DC-483E-AD44-B20B20DB0D9B}" presName="root" presStyleCnt="0"/>
      <dgm:spPr/>
    </dgm:pt>
    <dgm:pt modelId="{A013DFC3-6335-4DC2-A782-4A0D2B874547}" type="pres">
      <dgm:prSet presAssocID="{D9FCA350-54DC-483E-AD44-B20B20DB0D9B}" presName="rootComposite" presStyleCnt="0"/>
      <dgm:spPr/>
    </dgm:pt>
    <dgm:pt modelId="{B04100FA-E7AB-435E-8074-AFD14DC9B011}" type="pres">
      <dgm:prSet presAssocID="{D9FCA350-54DC-483E-AD44-B20B20DB0D9B}" presName="rootText" presStyleLbl="node1" presStyleIdx="1" presStyleCnt="2" custScaleX="162149"/>
      <dgm:spPr/>
      <dgm:t>
        <a:bodyPr/>
        <a:lstStyle/>
        <a:p>
          <a:endParaRPr lang="ru-RU"/>
        </a:p>
      </dgm:t>
    </dgm:pt>
    <dgm:pt modelId="{3538F060-9D10-4C06-BF76-D71AACA50512}" type="pres">
      <dgm:prSet presAssocID="{D9FCA350-54DC-483E-AD44-B20B20DB0D9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CED11B0-D834-49B5-BB88-403A11699D2A}" type="pres">
      <dgm:prSet presAssocID="{D9FCA350-54DC-483E-AD44-B20B20DB0D9B}" presName="childShape" presStyleCnt="0"/>
      <dgm:spPr/>
    </dgm:pt>
    <dgm:pt modelId="{DCCF8140-2E19-4CBA-996D-DFD033D35CE6}" type="pres">
      <dgm:prSet presAssocID="{61293DF2-008D-44C4-8B70-BFDCBDAE0776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A60BB32-1E96-49A7-AD98-9D3E84FFC06A}" type="pres">
      <dgm:prSet presAssocID="{83BDA666-B4EE-460B-A386-CF77F2B49DD4}" presName="childText" presStyleLbl="bgAcc1" presStyleIdx="1" presStyleCnt="2" custScaleX="197108" custScaleY="28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89072-78FD-4E9E-8875-6BC8A847A339}" type="presOf" srcId="{639379BF-B357-4363-B0F8-13244088652A}" destId="{D90C470B-4E30-4E54-875A-15C0D74134D5}" srcOrd="1" destOrd="0" presId="urn:microsoft.com/office/officeart/2005/8/layout/hierarchy3"/>
    <dgm:cxn modelId="{79215D74-4AD1-444F-A745-1E8084B435F3}" srcId="{639379BF-B357-4363-B0F8-13244088652A}" destId="{B530E30F-2AD8-448F-AC74-6515A8D60EBB}" srcOrd="0" destOrd="0" parTransId="{0AB19A3C-74E5-4023-B575-117914243858}" sibTransId="{564D16B5-566B-445E-AA63-D6FCF5830D7E}"/>
    <dgm:cxn modelId="{3954D1B2-C5A2-4587-AE8B-A28ECD933B63}" type="presOf" srcId="{D9FCA350-54DC-483E-AD44-B20B20DB0D9B}" destId="{B04100FA-E7AB-435E-8074-AFD14DC9B011}" srcOrd="0" destOrd="0" presId="urn:microsoft.com/office/officeart/2005/8/layout/hierarchy3"/>
    <dgm:cxn modelId="{3B73F931-F8F4-4616-896B-570BD197E398}" type="presOf" srcId="{B530E30F-2AD8-448F-AC74-6515A8D60EBB}" destId="{5EBDD7AF-B5AE-4438-8BAF-2925089AB395}" srcOrd="0" destOrd="0" presId="urn:microsoft.com/office/officeart/2005/8/layout/hierarchy3"/>
    <dgm:cxn modelId="{B9A2BF40-92BB-4B71-B565-D649B4BD5970}" type="presOf" srcId="{0AB19A3C-74E5-4023-B575-117914243858}" destId="{E5A9E3B7-8022-45F6-9F4E-F77DDB0AC4DE}" srcOrd="0" destOrd="0" presId="urn:microsoft.com/office/officeart/2005/8/layout/hierarchy3"/>
    <dgm:cxn modelId="{F2228B34-9B1B-4FE8-B8D1-3F44F7949B85}" type="presOf" srcId="{46A3725E-A44C-4D26-8660-65603C4450DB}" destId="{C04E85A2-7F86-47E7-9640-AA6183C87B93}" srcOrd="0" destOrd="0" presId="urn:microsoft.com/office/officeart/2005/8/layout/hierarchy3"/>
    <dgm:cxn modelId="{7BC999CF-951D-40DE-99F8-1532FE39B309}" srcId="{46A3725E-A44C-4D26-8660-65603C4450DB}" destId="{639379BF-B357-4363-B0F8-13244088652A}" srcOrd="0" destOrd="0" parTransId="{59FB932F-1BFA-4768-9B7F-EB6F14D6709B}" sibTransId="{6FB56579-C58A-40C4-9BD3-FEE17F2210BA}"/>
    <dgm:cxn modelId="{AF18202C-B6D7-4B0B-BC15-78672E9DCDC3}" srcId="{D9FCA350-54DC-483E-AD44-B20B20DB0D9B}" destId="{83BDA666-B4EE-460B-A386-CF77F2B49DD4}" srcOrd="0" destOrd="0" parTransId="{61293DF2-008D-44C4-8B70-BFDCBDAE0776}" sibTransId="{D73168EF-10AF-4702-A663-3FFC0972547D}"/>
    <dgm:cxn modelId="{D50F5017-915A-4F03-92F9-CF177080B272}" type="presOf" srcId="{639379BF-B357-4363-B0F8-13244088652A}" destId="{0E52A4A8-E881-4BA5-BDE9-E99B158B4C66}" srcOrd="0" destOrd="0" presId="urn:microsoft.com/office/officeart/2005/8/layout/hierarchy3"/>
    <dgm:cxn modelId="{659889AD-D5ED-45E3-AEE4-E406364CCC57}" type="presOf" srcId="{D9FCA350-54DC-483E-AD44-B20B20DB0D9B}" destId="{3538F060-9D10-4C06-BF76-D71AACA50512}" srcOrd="1" destOrd="0" presId="urn:microsoft.com/office/officeart/2005/8/layout/hierarchy3"/>
    <dgm:cxn modelId="{01F13974-A00E-4B3D-A312-84C9FD4DE5F4}" srcId="{46A3725E-A44C-4D26-8660-65603C4450DB}" destId="{D9FCA350-54DC-483E-AD44-B20B20DB0D9B}" srcOrd="1" destOrd="0" parTransId="{A4A92AC8-1BC1-4F83-BC2B-EE10D908AE8B}" sibTransId="{87D033E8-8416-4795-BA1A-242E32285F98}"/>
    <dgm:cxn modelId="{F8647E91-2D54-4BBC-9108-C7AC9B2000C7}" type="presOf" srcId="{83BDA666-B4EE-460B-A386-CF77F2B49DD4}" destId="{EA60BB32-1E96-49A7-AD98-9D3E84FFC06A}" srcOrd="0" destOrd="0" presId="urn:microsoft.com/office/officeart/2005/8/layout/hierarchy3"/>
    <dgm:cxn modelId="{79DFDF8E-D324-45D8-AA24-719B4915612A}" type="presOf" srcId="{61293DF2-008D-44C4-8B70-BFDCBDAE0776}" destId="{DCCF8140-2E19-4CBA-996D-DFD033D35CE6}" srcOrd="0" destOrd="0" presId="urn:microsoft.com/office/officeart/2005/8/layout/hierarchy3"/>
    <dgm:cxn modelId="{3C7E767A-976D-4208-B0A8-EBAF9928B1B4}" type="presParOf" srcId="{C04E85A2-7F86-47E7-9640-AA6183C87B93}" destId="{E69A372B-F88F-4B4D-B78A-0C3F80A69A50}" srcOrd="0" destOrd="0" presId="urn:microsoft.com/office/officeart/2005/8/layout/hierarchy3"/>
    <dgm:cxn modelId="{B9B17869-4EDF-4554-946F-6D23AD5D0BE6}" type="presParOf" srcId="{E69A372B-F88F-4B4D-B78A-0C3F80A69A50}" destId="{AC05F893-9709-4AEE-9225-E7F921D5F6F0}" srcOrd="0" destOrd="0" presId="urn:microsoft.com/office/officeart/2005/8/layout/hierarchy3"/>
    <dgm:cxn modelId="{565AF135-5C95-4278-83F8-A7A881A2CBB2}" type="presParOf" srcId="{AC05F893-9709-4AEE-9225-E7F921D5F6F0}" destId="{0E52A4A8-E881-4BA5-BDE9-E99B158B4C66}" srcOrd="0" destOrd="0" presId="urn:microsoft.com/office/officeart/2005/8/layout/hierarchy3"/>
    <dgm:cxn modelId="{443574A8-0BF8-4A83-804E-57460290B276}" type="presParOf" srcId="{AC05F893-9709-4AEE-9225-E7F921D5F6F0}" destId="{D90C470B-4E30-4E54-875A-15C0D74134D5}" srcOrd="1" destOrd="0" presId="urn:microsoft.com/office/officeart/2005/8/layout/hierarchy3"/>
    <dgm:cxn modelId="{A16CD6A2-975C-4063-8D9E-9D7C4F4EA69D}" type="presParOf" srcId="{E69A372B-F88F-4B4D-B78A-0C3F80A69A50}" destId="{60101608-654E-474E-B28C-606702C032B3}" srcOrd="1" destOrd="0" presId="urn:microsoft.com/office/officeart/2005/8/layout/hierarchy3"/>
    <dgm:cxn modelId="{D99DF9CE-1783-41A5-8F3A-B3551BA01FEA}" type="presParOf" srcId="{60101608-654E-474E-B28C-606702C032B3}" destId="{E5A9E3B7-8022-45F6-9F4E-F77DDB0AC4DE}" srcOrd="0" destOrd="0" presId="urn:microsoft.com/office/officeart/2005/8/layout/hierarchy3"/>
    <dgm:cxn modelId="{4F68D5AB-3339-424E-8C73-402CC04D41E0}" type="presParOf" srcId="{60101608-654E-474E-B28C-606702C032B3}" destId="{5EBDD7AF-B5AE-4438-8BAF-2925089AB395}" srcOrd="1" destOrd="0" presId="urn:microsoft.com/office/officeart/2005/8/layout/hierarchy3"/>
    <dgm:cxn modelId="{4966DD15-C5AB-4433-A37E-7FA02B04B852}" type="presParOf" srcId="{C04E85A2-7F86-47E7-9640-AA6183C87B93}" destId="{28F1D674-6740-4ACB-9C8F-E14E2F415429}" srcOrd="1" destOrd="0" presId="urn:microsoft.com/office/officeart/2005/8/layout/hierarchy3"/>
    <dgm:cxn modelId="{87B0A6E4-44CD-45E2-A8FE-605C2FBA8543}" type="presParOf" srcId="{28F1D674-6740-4ACB-9C8F-E14E2F415429}" destId="{A013DFC3-6335-4DC2-A782-4A0D2B874547}" srcOrd="0" destOrd="0" presId="urn:microsoft.com/office/officeart/2005/8/layout/hierarchy3"/>
    <dgm:cxn modelId="{942DEC15-BADA-443A-A2E3-5D344A08A28D}" type="presParOf" srcId="{A013DFC3-6335-4DC2-A782-4A0D2B874547}" destId="{B04100FA-E7AB-435E-8074-AFD14DC9B011}" srcOrd="0" destOrd="0" presId="urn:microsoft.com/office/officeart/2005/8/layout/hierarchy3"/>
    <dgm:cxn modelId="{ED8D0F0F-A33E-4DF1-A203-182B60C88032}" type="presParOf" srcId="{A013DFC3-6335-4DC2-A782-4A0D2B874547}" destId="{3538F060-9D10-4C06-BF76-D71AACA50512}" srcOrd="1" destOrd="0" presId="urn:microsoft.com/office/officeart/2005/8/layout/hierarchy3"/>
    <dgm:cxn modelId="{D52897FE-4F85-481A-8A5A-7C69FB581F52}" type="presParOf" srcId="{28F1D674-6740-4ACB-9C8F-E14E2F415429}" destId="{0CED11B0-D834-49B5-BB88-403A11699D2A}" srcOrd="1" destOrd="0" presId="urn:microsoft.com/office/officeart/2005/8/layout/hierarchy3"/>
    <dgm:cxn modelId="{AD33E14B-02DA-4B8D-ACF8-EC0CE785DA0A}" type="presParOf" srcId="{0CED11B0-D834-49B5-BB88-403A11699D2A}" destId="{DCCF8140-2E19-4CBA-996D-DFD033D35CE6}" srcOrd="0" destOrd="0" presId="urn:microsoft.com/office/officeart/2005/8/layout/hierarchy3"/>
    <dgm:cxn modelId="{0B8C76FC-05FE-4F13-8B9A-E5F6A4B65C3C}" type="presParOf" srcId="{0CED11B0-D834-49B5-BB88-403A11699D2A}" destId="{EA60BB32-1E96-49A7-AD98-9D3E84FFC06A}" srcOrd="1" destOrd="0" presId="urn:microsoft.com/office/officeart/2005/8/layout/hierarchy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18B061-8950-4339-A17D-7D23D1FB06EC}" type="datetimeFigureOut">
              <a:rPr lang="ru-RU"/>
              <a:pPr>
                <a:defRPr/>
              </a:pPr>
              <a:t>19.12.2012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0E25EF-9082-43E3-99B1-9090FD7F86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7ECC7C-7F90-40AA-AFF8-664DF8ED77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AD3C-5D14-4280-A065-085AE3F35E53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61F6-5D61-4E9F-903D-C00F465B6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FA60-30F1-4F48-89BA-1AB720D30EE9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1730-EA49-47C7-A001-F9BEEC314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0A61D-0A6B-4ED6-8AEF-610DB9281F17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07CF-309F-48C2-A5B8-3DB325A8A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1137-9A2F-4812-9DB3-69388AA45105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54CE-54D9-452B-A341-9763E560C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5DDB7-7815-4C85-8845-7F1F2FAF5EFB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5B43-F4A2-4374-AC92-C02E0FE666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A81F2-5955-4892-AF4F-026C39CD7DC2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C7A1-7A53-45AA-98A6-810CCCC3C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576B-BA42-436A-9129-F8C4B2ECE607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5221-7EA6-4F57-806E-ED11BC015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8ACB-53DA-4211-ADB9-29D139048980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494A-AB0D-4DE0-B9B4-72FCE6CBD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6C53-DEF8-4BE3-A4A8-B4D4F007F1E2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3967-2192-4FFE-ABE8-6FE8CA365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BD79-1E12-4318-8573-8A1E586162AC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9022-E382-4C29-A81D-4F2A5DDC1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908E-D305-4FF2-8E9C-4021380C19E5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0B64-7C2A-4E8D-9AA1-99B669C82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530F2D-9AC9-4839-AF1E-ADEE67CE9BBE}" type="datetimeFigureOut">
              <a:rPr lang="en-US"/>
              <a:pPr>
                <a:defRPr/>
              </a:pPr>
              <a:t>12/19/2012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70D0-CE30-4EEF-B9CB-A9D8CABF3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5" Type="http://schemas.openxmlformats.org/officeDocument/2006/relationships/slide" Target="slide45.xml"/><Relationship Id="rId4" Type="http://schemas.openxmlformats.org/officeDocument/2006/relationships/slide" Target="slide4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35.png"/><Relationship Id="rId7" Type="http://schemas.openxmlformats.org/officeDocument/2006/relationships/slide" Target="slide7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11" Type="http://schemas.openxmlformats.org/officeDocument/2006/relationships/diagramLayout" Target="../diagrams/layout2.xml"/><Relationship Id="rId5" Type="http://schemas.openxmlformats.org/officeDocument/2006/relationships/image" Target="../media/image23.jpeg"/><Relationship Id="rId10" Type="http://schemas.openxmlformats.org/officeDocument/2006/relationships/diagramData" Target="../diagrams/data2.xml"/><Relationship Id="rId4" Type="http://schemas.openxmlformats.org/officeDocument/2006/relationships/slide" Target="slide14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slide" Target="slide6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3.jpeg"/><Relationship Id="rId10" Type="http://schemas.openxmlformats.org/officeDocument/2006/relationships/diagramLayout" Target="../diagrams/layout3.xml"/><Relationship Id="rId4" Type="http://schemas.openxmlformats.org/officeDocument/2006/relationships/slide" Target="slide14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slide" Target="slide8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4" Type="http://schemas.openxmlformats.org/officeDocument/2006/relationships/image" Target="../media/image42.jpe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jpeg"/><Relationship Id="rId7" Type="http://schemas.openxmlformats.org/officeDocument/2006/relationships/slide" Target="slide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3.jpeg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8.jpeg"/><Relationship Id="rId7" Type="http://schemas.openxmlformats.org/officeDocument/2006/relationships/image" Target="../media/image49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3.jpeg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slide" Target="slide1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4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77.png"/><Relationship Id="rId4" Type="http://schemas.openxmlformats.org/officeDocument/2006/relationships/image" Target="../media/image85.png"/><Relationship Id="rId9" Type="http://schemas.openxmlformats.org/officeDocument/2006/relationships/diagramColors" Target="../diagrams/colors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http://www.yuga.ru/media/novoross_pogran.jpg" TargetMode="External"/><Relationship Id="rId3" Type="http://schemas.openxmlformats.org/officeDocument/2006/relationships/image" Target="../media/image105.png"/><Relationship Id="rId7" Type="http://schemas.openxmlformats.org/officeDocument/2006/relationships/image" Target="../media/image108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m.md/files/y2004/06/10/img/14.jpg" TargetMode="External"/><Relationship Id="rId11" Type="http://schemas.openxmlformats.org/officeDocument/2006/relationships/image" Target="../media/image110.gif"/><Relationship Id="rId5" Type="http://schemas.openxmlformats.org/officeDocument/2006/relationships/image" Target="../media/image107.jpeg"/><Relationship Id="rId10" Type="http://schemas.openxmlformats.org/officeDocument/2006/relationships/image" Target="http://www.bellabs.ru/Fotab/Gallery/Mi-8_01.jpg" TargetMode="External"/><Relationship Id="rId4" Type="http://schemas.openxmlformats.org/officeDocument/2006/relationships/image" Target="../media/image106.png"/><Relationship Id="rId9" Type="http://schemas.openxmlformats.org/officeDocument/2006/relationships/image" Target="../media/image10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e/ee/%D0%A4%D0%BB%D0%B0%D0%B3_%D0%96%D0%B5%D0%BB%D0%B5%D0%B7%D0%BD%D0%BE%D0%B4%D0%BE%D1%80%D0%BE%D0%B6%D0%BD%D1%8B%D1%85_%D0%B2%D0%BE%D0%B9%D1%81%D0%BA.gif" TargetMode="External"/><Relationship Id="rId7" Type="http://schemas.openxmlformats.org/officeDocument/2006/relationships/image" Target="../media/image115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ru/e/ef/%D0%AD%D0%BC%D0%B1%D0%BB%D0%B5%D0%BC%D0%B0_%D0%96%D0%B5%D0%BB%D0%B5%D0%B7%D0%BD%D0%BE%D0%B4%D0%BE%D1%80%D0%BE%D0%B6%D0%BD%D1%8B%D1%85_%D0%B2%D0%BE%D0%B9%D1%81%D0%BA.gif" TargetMode="External"/><Relationship Id="rId5" Type="http://schemas.openxmlformats.org/officeDocument/2006/relationships/image" Target="../media/image114.gif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http://www.himvoiska.narod.ru/go00101.jpg" TargetMode="External"/><Relationship Id="rId13" Type="http://schemas.openxmlformats.org/officeDocument/2006/relationships/image" Target="../media/image119.jpeg"/><Relationship Id="rId3" Type="http://schemas.openxmlformats.org/officeDocument/2006/relationships/diagramData" Target="../diagrams/data7.xml"/><Relationship Id="rId7" Type="http://schemas.openxmlformats.org/officeDocument/2006/relationships/image" Target="../media/image116.jpeg"/><Relationship Id="rId12" Type="http://schemas.openxmlformats.org/officeDocument/2006/relationships/image" Target="http://www.himvoiska.narod.ru/z008.jpg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8.jpeg"/><Relationship Id="rId16" Type="http://schemas.openxmlformats.org/officeDocument/2006/relationships/image" Target="http://www.himvoiska.narod.ru/zashita12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18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20.jpeg"/><Relationship Id="rId10" Type="http://schemas.openxmlformats.org/officeDocument/2006/relationships/image" Target="http://www.himvoiska.narod.ru/z00101.jpg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7.jpeg"/><Relationship Id="rId14" Type="http://schemas.openxmlformats.org/officeDocument/2006/relationships/image" Target="http://www.himvoiska.narod.ru/z033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13" Type="http://schemas.openxmlformats.org/officeDocument/2006/relationships/slide" Target="slide63.xml"/><Relationship Id="rId3" Type="http://schemas.openxmlformats.org/officeDocument/2006/relationships/slide" Target="slide52.xml"/><Relationship Id="rId7" Type="http://schemas.openxmlformats.org/officeDocument/2006/relationships/slide" Target="slide60.xml"/><Relationship Id="rId12" Type="http://schemas.openxmlformats.org/officeDocument/2006/relationships/slide" Target="slide58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11" Type="http://schemas.openxmlformats.org/officeDocument/2006/relationships/slide" Target="slide62.xml"/><Relationship Id="rId5" Type="http://schemas.openxmlformats.org/officeDocument/2006/relationships/slide" Target="slide54.xml"/><Relationship Id="rId10" Type="http://schemas.openxmlformats.org/officeDocument/2006/relationships/slide" Target="slide57.xml"/><Relationship Id="rId4" Type="http://schemas.openxmlformats.org/officeDocument/2006/relationships/slide" Target="slide53.xml"/><Relationship Id="rId9" Type="http://schemas.openxmlformats.org/officeDocument/2006/relationships/slide" Target="slide61.xml"/><Relationship Id="rId14" Type="http://schemas.openxmlformats.org/officeDocument/2006/relationships/image" Target="../media/image12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990850"/>
          </a:xfrm>
        </p:spPr>
        <p:txBody>
          <a:bodyPr/>
          <a:lstStyle/>
          <a:p>
            <a:pPr eaLnBrk="1" hangingPunct="1"/>
            <a:r>
              <a:rPr lang="ru-RU" sz="4800" b="1" u="sng" smtClean="0">
                <a:latin typeface="Constantia" pitchFamily="18" charset="0"/>
              </a:rPr>
              <a:t>Виды и рода</a:t>
            </a:r>
            <a:br>
              <a:rPr lang="ru-RU" sz="4800" b="1" u="sng" smtClean="0">
                <a:latin typeface="Constantia" pitchFamily="18" charset="0"/>
              </a:rPr>
            </a:br>
            <a:r>
              <a:rPr lang="ru-RU" sz="4800" b="1" u="sng" smtClean="0">
                <a:latin typeface="Constantia" pitchFamily="18" charset="0"/>
              </a:rPr>
              <a:t> Вооруженных Сил</a:t>
            </a:r>
            <a:br>
              <a:rPr lang="ru-RU" sz="4800" b="1" u="sng" smtClean="0">
                <a:latin typeface="Constantia" pitchFamily="18" charset="0"/>
              </a:rPr>
            </a:br>
            <a:r>
              <a:rPr lang="ru-RU" sz="4800" b="1" u="sng" smtClean="0">
                <a:latin typeface="Constantia" pitchFamily="18" charset="0"/>
              </a:rPr>
              <a:t>Российской Федерации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01000" cy="25908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u="sng" dirty="0" smtClean="0">
                <a:solidFill>
                  <a:schemeClr val="tx1"/>
                </a:solidFill>
                <a:latin typeface="Constantia" pitchFamily="18" charset="0"/>
              </a:rPr>
              <a:t>Автор: </a:t>
            </a:r>
            <a:r>
              <a:rPr lang="ru-RU" sz="3400" b="1" dirty="0" smtClean="0">
                <a:solidFill>
                  <a:schemeClr val="tx1"/>
                </a:solidFill>
                <a:latin typeface="Constantia" pitchFamily="18" charset="0"/>
              </a:rPr>
              <a:t>учитель ОБЖ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latin typeface="Constantia" pitchFamily="18" charset="0"/>
              </a:rPr>
              <a:t>МКОУ СОШ п.Алексеевск,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latin typeface="Constantia" pitchFamily="18" charset="0"/>
              </a:rPr>
              <a:t>Киренского района,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latin typeface="Constantia" pitchFamily="18" charset="0"/>
              </a:rPr>
              <a:t>Иркутской области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tx1"/>
                </a:solidFill>
                <a:latin typeface="Constantia" pitchFamily="18" charset="0"/>
              </a:rPr>
              <a:t>Ильина Н.А.</a:t>
            </a:r>
            <a:endParaRPr lang="ru-RU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228600" y="2286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-875506" y="13327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735094" y="14089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8763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6581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400800" y="3048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6324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228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33400"/>
            <a:ext cx="4267200" cy="1020763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Самое необычное оружие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810000"/>
            <a:ext cx="8382000" cy="2239963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Constantia" pitchFamily="18" charset="0"/>
              </a:rPr>
              <a:t>Один сиамский король, отступая, приказал обстреливать врага из пушек не ядрами, а серебряными монетами. Чем дезорганизовал полностью противника и выиграл сражение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C:\Documents and Settings\Admin\Рабочий стол\Новая папка\пуш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609600"/>
            <a:ext cx="3668713" cy="2971800"/>
          </a:xfr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01000" y="59436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2182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070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latin typeface="Constantia" pitchFamily="18" charset="0"/>
                        </a:rPr>
                        <a:t>Задание № 1</a:t>
                      </a:r>
                      <a:endParaRPr lang="ru-RU" sz="3200" u="sng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142692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Виды</a:t>
                      </a:r>
                      <a:r>
                        <a:rPr lang="ru-RU" sz="1800" b="1" baseline="0" dirty="0" smtClean="0">
                          <a:latin typeface="Constantia" pitchFamily="18" charset="0"/>
                        </a:rPr>
                        <a:t> Вооруженных Сил РФ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Исторические сведения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Назначение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Руководство</a:t>
                      </a:r>
                      <a:r>
                        <a:rPr lang="ru-RU" sz="1800" b="1" baseline="0" dirty="0" smtClean="0">
                          <a:latin typeface="Constantia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367304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Сухопутные войска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Constantia" pitchFamily="18" charset="0"/>
                      </a:endParaRPr>
                    </a:p>
                    <a:p>
                      <a:endParaRPr lang="ru-RU" sz="1800" dirty="0" smtClean="0">
                        <a:latin typeface="Constantia" pitchFamily="18" charset="0"/>
                      </a:endParaRPr>
                    </a:p>
                    <a:p>
                      <a:endParaRPr lang="ru-RU" sz="1800" dirty="0" smtClean="0">
                        <a:latin typeface="Constantia" pitchFamily="18" charset="0"/>
                      </a:endParaRPr>
                    </a:p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469665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Военно-воздушные</a:t>
                      </a:r>
                      <a:r>
                        <a:rPr lang="ru-RU" sz="1800" b="1" baseline="0" dirty="0" smtClean="0">
                          <a:latin typeface="Constantia" pitchFamily="18" charset="0"/>
                        </a:rPr>
                        <a:t>  силы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485500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Constantia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Constantia" pitchFamily="18" charset="0"/>
                        </a:rPr>
                        <a:t>Военно-морской</a:t>
                      </a:r>
                      <a:r>
                        <a:rPr lang="ru-RU" sz="1800" b="1" baseline="0" dirty="0" smtClean="0">
                          <a:latin typeface="Constantia" pitchFamily="18" charset="0"/>
                        </a:rPr>
                        <a:t> флот</a:t>
                      </a:r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" y="304800"/>
          <a:ext cx="8305800" cy="624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5257800"/>
              </a:tblGrid>
              <a:tr h="13448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latin typeface="Constantia" pitchFamily="18" charset="0"/>
                        </a:rPr>
                        <a:t>Задание № 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>
                          <a:latin typeface="Constantia" pitchFamily="18" charset="0"/>
                        </a:rPr>
                        <a:t>Другие войска ВС</a:t>
                      </a:r>
                      <a:r>
                        <a:rPr lang="ru-RU" sz="2400" baseline="0" dirty="0" smtClean="0">
                          <a:latin typeface="Constantia" pitchFamily="18" charset="0"/>
                        </a:rPr>
                        <a:t> РФ</a:t>
                      </a:r>
                      <a:endParaRPr lang="ru-RU" sz="2400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9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nstantia" pitchFamily="18" charset="0"/>
                        </a:rPr>
                        <a:t>Войска </a:t>
                      </a:r>
                      <a:endParaRPr lang="ru-RU" sz="24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nstantia" pitchFamily="18" charset="0"/>
                        </a:rPr>
                        <a:t>Назначение </a:t>
                      </a:r>
                      <a:endParaRPr lang="ru-RU" sz="2400" b="1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344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nstantia" pitchFamily="18" charset="0"/>
                        </a:rPr>
                        <a:t>Ракетные войска стратегического назначения</a:t>
                      </a:r>
                      <a:r>
                        <a:rPr lang="ru-RU" b="1" baseline="0" dirty="0" smtClean="0">
                          <a:latin typeface="Constantia" pitchFamily="18" charset="0"/>
                        </a:rPr>
                        <a:t>  (РВСН)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4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nstantia" pitchFamily="18" charset="0"/>
                        </a:rPr>
                        <a:t>Воздушно-десантные войска (ВДВ)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44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nstantia" pitchFamily="18" charset="0"/>
                        </a:rPr>
                        <a:t>Космические войска 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" y="304800"/>
          <a:ext cx="8305800" cy="624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2900"/>
                <a:gridCol w="4152900"/>
              </a:tblGrid>
              <a:tr h="1195176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u="sng" dirty="0" smtClean="0">
                          <a:latin typeface="Constantia" pitchFamily="18" charset="0"/>
                        </a:rPr>
                        <a:t>Задание № 3</a:t>
                      </a:r>
                    </a:p>
                    <a:p>
                      <a:pPr algn="ctr"/>
                      <a:r>
                        <a:rPr lang="ru-RU" sz="2800" u="none" dirty="0" smtClean="0">
                          <a:latin typeface="Constantia" pitchFamily="18" charset="0"/>
                        </a:rPr>
                        <a:t>Рода войск ВС РФ</a:t>
                      </a:r>
                      <a:endParaRPr lang="ru-RU" sz="2800" u="none" dirty="0">
                        <a:latin typeface="Constant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06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nstantia" pitchFamily="18" charset="0"/>
                        </a:rPr>
                        <a:t>Рода войск </a:t>
                      </a:r>
                      <a:endParaRPr lang="ru-RU" sz="2400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nstantia" pitchFamily="18" charset="0"/>
                        </a:rPr>
                        <a:t>Назначение </a:t>
                      </a:r>
                      <a:endParaRPr lang="ru-RU" sz="2400" b="1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1010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Пограничные войска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0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Железнодорожные войска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0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Внутренние войска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06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onstantia" pitchFamily="18" charset="0"/>
                        </a:rPr>
                        <a:t>Войска ГО</a:t>
                      </a:r>
                      <a:endParaRPr lang="ru-RU" b="1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разработка на конкурс\150px-Vladimir_Putin_1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04800"/>
            <a:ext cx="2133600" cy="3071813"/>
          </a:xfrm>
          <a:ln w="25400">
            <a:solidFill>
              <a:srgbClr val="C00000"/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4600" y="1752600"/>
            <a:ext cx="6477000" cy="4876800"/>
          </a:xfrm>
        </p:spPr>
        <p:txBody>
          <a:bodyPr/>
          <a:lstStyle/>
          <a:p>
            <a:pPr eaLnBrk="1" hangingPunct="1"/>
            <a:endParaRPr lang="ru-RU" sz="2400" b="1" smtClean="0"/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Руководство осуществлением оборонной политики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Утверждение планов строительства и применения армии и флота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Назначение и освобождение от должностей высшего военного командования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Присвоение высших воинских званий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Призыв на военную службу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Объявление состояния войны</a:t>
            </a:r>
          </a:p>
          <a:p>
            <a:pPr eaLnBrk="1" hangingPunct="1"/>
            <a:r>
              <a:rPr lang="ru-RU" sz="2200" b="1" smtClean="0">
                <a:latin typeface="Constantia" pitchFamily="18" charset="0"/>
              </a:rPr>
              <a:t>Приказы ВС на ведение военных действий </a:t>
            </a:r>
          </a:p>
        </p:txBody>
      </p:sp>
      <p:pic>
        <p:nvPicPr>
          <p:cNvPr id="25604" name="Picture 3" descr="C:\Documents and Settings\Admin\Рабочий стол\разработка на конкурс\штандарт арезиден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2209800" cy="27908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4600" y="304800"/>
            <a:ext cx="6477000" cy="990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  <a:latin typeface="Constantia" pitchFamily="18" charset="0"/>
              </a:rPr>
              <a:t>Верховный  Главнокомандующий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Вооруженными Силами Российской Федерации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62600" y="1371600"/>
            <a:ext cx="381000" cy="838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400800" y="381000"/>
            <a:ext cx="2525713" cy="5372100"/>
            <a:chOff x="6400800" y="381000"/>
            <a:chExt cx="2525395" cy="5372100"/>
          </a:xfrm>
        </p:grpSpPr>
        <p:pic>
          <p:nvPicPr>
            <p:cNvPr id="25612" name="Picture 4" descr="C:\Documents and Settings\Admin\Рабочий стол\разработка на конкурс\сердюков анатолий эдуардович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05600" y="381000"/>
              <a:ext cx="2212775" cy="31242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</p:pic>
        <p:pic>
          <p:nvPicPr>
            <p:cNvPr id="25613" name="Picture 5" descr="C:\Documents and Settings\Admin\Рабочий стол\разработка на конкурс\флаг министерства обороны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00800" y="4191000"/>
              <a:ext cx="2525395" cy="156210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381000" y="304800"/>
            <a:ext cx="57912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tx1"/>
                </a:solidFill>
                <a:latin typeface="Constantia" pitchFamily="18" charset="0"/>
              </a:rPr>
              <a:t>Министр обороны РФ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Анатолий Эдуардович Сердюков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048000" y="2133600"/>
            <a:ext cx="457200" cy="13716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3276600"/>
            <a:ext cx="5486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Непосредственное руководство Вооруженными Силами через Министерство обороны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1" grpId="0" animBg="1"/>
      <p:bldP spid="14" grpId="0" animBg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458200" cy="838200"/>
          </a:xfrm>
          <a:solidFill>
            <a:schemeClr val="bg2"/>
          </a:solidFill>
          <a:ln w="254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4000" b="1" smtClean="0">
                <a:latin typeface="Constantia" pitchFamily="18" charset="0"/>
              </a:rPr>
              <a:t>Виды Вооруженных Сил РФ</a:t>
            </a:r>
          </a:p>
        </p:txBody>
      </p:sp>
      <p:pic>
        <p:nvPicPr>
          <p:cNvPr id="7" name="Схе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1279525"/>
            <a:ext cx="8639175" cy="529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ru-RU" sz="4300" b="1" u="sng" smtClean="0">
                <a:latin typeface="Constantia" pitchFamily="18" charset="0"/>
              </a:rPr>
              <a:t>Сухопутные войска</a:t>
            </a:r>
            <a:br>
              <a:rPr lang="ru-RU" sz="4300" b="1" u="sng" smtClean="0">
                <a:latin typeface="Constantia" pitchFamily="18" charset="0"/>
              </a:rPr>
            </a:br>
            <a:r>
              <a:rPr lang="ru-RU" sz="4300" b="1" u="sng" smtClean="0">
                <a:latin typeface="Constantia" pitchFamily="18" charset="0"/>
              </a:rPr>
              <a:t>История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76400"/>
            <a:ext cx="48006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latin typeface="Constanti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latin typeface="Constantia" pitchFamily="18" charset="0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latin typeface="Constantia" pitchFamily="18" charset="0"/>
              </a:rPr>
              <a:t>Прообразом Сухопутных войск была княжеская дружина Киевской Руси</a:t>
            </a: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dirty="0" smtClean="0">
                <a:latin typeface="Constantia" pitchFamily="18" charset="0"/>
              </a:rPr>
              <a:t> Вначале в Сухопутных войсках было  два рода войск: </a:t>
            </a:r>
            <a:r>
              <a:rPr lang="ru-RU" sz="3200" b="1" i="1" u="sng" dirty="0" smtClean="0">
                <a:solidFill>
                  <a:srgbClr val="C00000"/>
                </a:solidFill>
                <a:latin typeface="Constantia" pitchFamily="18" charset="0"/>
              </a:rPr>
              <a:t>конница</a:t>
            </a:r>
            <a:r>
              <a:rPr lang="ru-RU" sz="3200" b="1" dirty="0" smtClean="0">
                <a:latin typeface="Constantia" pitchFamily="18" charset="0"/>
              </a:rPr>
              <a:t> и </a:t>
            </a:r>
            <a:r>
              <a:rPr lang="ru-RU" sz="3200" b="1" i="1" u="sng" dirty="0" smtClean="0">
                <a:solidFill>
                  <a:srgbClr val="C00000"/>
                </a:solidFill>
                <a:latin typeface="Constantia" pitchFamily="18" charset="0"/>
              </a:rPr>
              <a:t>пехота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440113" cy="47688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8677" name="Picture 11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273685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/>
              <a:t>    </a:t>
            </a:r>
            <a:r>
              <a:rPr lang="ru-RU" sz="1800" smtClean="0">
                <a:latin typeface="Times New Roman" pitchFamily="18" charset="0"/>
              </a:rPr>
              <a:t>                     </a:t>
            </a:r>
          </a:p>
        </p:txBody>
      </p:sp>
      <p:pic>
        <p:nvPicPr>
          <p:cNvPr id="29699" name="Picture 4" descr="стрель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2819400" cy="38528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9700" name="Picture 10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300" b="1" u="sng" smtClean="0">
                <a:latin typeface="Constantia" pitchFamily="18" charset="0"/>
              </a:rPr>
              <a:t>Сухопутные войска</a:t>
            </a:r>
            <a:br>
              <a:rPr lang="ru-RU" sz="4300" b="1" u="sng" smtClean="0">
                <a:latin typeface="Constantia" pitchFamily="18" charset="0"/>
              </a:rPr>
            </a:br>
            <a:r>
              <a:rPr lang="ru-RU" sz="4300" b="1" u="sng" smtClean="0">
                <a:latin typeface="Constantia" pitchFamily="18" charset="0"/>
              </a:rPr>
              <a:t>История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76600" y="1371600"/>
            <a:ext cx="5562600" cy="48006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1 октября 1550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царь Иван IV (Грозный) издал Приговор (Указ)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«</a:t>
            </a:r>
            <a:r>
              <a:rPr lang="ru-RU" sz="2400" b="1" i="1" dirty="0">
                <a:solidFill>
                  <a:srgbClr val="C00000"/>
                </a:solidFill>
                <a:latin typeface="Constantia" pitchFamily="18" charset="0"/>
              </a:rPr>
              <a:t>Об испомещении в Московском и окружающих уездах избранной тысячи служилых людей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(тем самым заложил основы первого постоянного войска) 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943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Constantia" pitchFamily="18" charset="0"/>
              </a:rPr>
              <a:t>Сухопутные войска</a:t>
            </a:r>
            <a:br>
              <a:rPr lang="ru-RU" b="1" u="sng" dirty="0" smtClean="0">
                <a:latin typeface="Constantia" pitchFamily="18" charset="0"/>
              </a:rPr>
            </a:br>
            <a:r>
              <a:rPr lang="ru-RU" b="1" u="sng" dirty="0" smtClean="0">
                <a:latin typeface="Constantia" pitchFamily="18" charset="0"/>
              </a:rPr>
              <a:t>История</a:t>
            </a:r>
            <a:endParaRPr lang="ru-RU" dirty="0" smtClean="0"/>
          </a:p>
        </p:txBody>
      </p:sp>
      <p:pic>
        <p:nvPicPr>
          <p:cNvPr id="30723" name="Picture 7" descr="войска Пе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76400"/>
            <a:ext cx="3008313" cy="36401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24" name="Picture 9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28600" y="1752600"/>
            <a:ext cx="5486400" cy="40386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8 ноября 1699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указ Петра I «</a:t>
            </a: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О приеме в службу солдат из вольных людей</a:t>
            </a:r>
            <a:r>
              <a:rPr lang="ru-RU" sz="2400" b="1" u="sng" dirty="0">
                <a:solidFill>
                  <a:schemeClr val="tx1"/>
                </a:solidFill>
                <a:latin typeface="Constantia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положил начало введению рекрутской системы комплектования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пехот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14800"/>
            <a:ext cx="3875088" cy="25717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1747" name="Picture 8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267200" cy="3733800"/>
          </a:xfrm>
        </p:spPr>
        <p:txBody>
          <a:bodyPr/>
          <a:lstStyle/>
          <a:p>
            <a:pPr eaLnBrk="1" hangingPunct="1"/>
            <a:endParaRPr lang="ru-RU" sz="1400" b="1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/>
            </a:r>
            <a:br>
              <a:rPr lang="ru-RU" sz="26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  <a:p>
            <a:pPr eaLnBrk="1" hangingPunct="1"/>
            <a:endParaRPr lang="ru-RU" sz="1400" smtClean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390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Constantia" pitchFamily="18" charset="0"/>
              </a:rPr>
              <a:t>Сухопутные войска</a:t>
            </a:r>
            <a:br>
              <a:rPr lang="ru-RU" b="1" u="sng" dirty="0" smtClean="0">
                <a:latin typeface="Constantia" pitchFamily="18" charset="0"/>
              </a:rPr>
            </a:br>
            <a:r>
              <a:rPr lang="ru-RU" b="1" u="sng" dirty="0" smtClean="0">
                <a:latin typeface="Constantia" pitchFamily="18" charset="0"/>
              </a:rPr>
              <a:t>История</a:t>
            </a:r>
            <a:endParaRPr lang="ru-RU" dirty="0" smtClean="0"/>
          </a:p>
        </p:txBody>
      </p:sp>
      <p:sp>
        <p:nvSpPr>
          <p:cNvPr id="11" name="Стрелка вправо 10"/>
          <p:cNvSpPr/>
          <p:nvPr/>
        </p:nvSpPr>
        <p:spPr>
          <a:xfrm>
            <a:off x="304800" y="4648200"/>
            <a:ext cx="4572000" cy="19812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1 октября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 День Сухопутных войск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3505200" y="1447800"/>
            <a:ext cx="5410200" cy="2590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Главнокомандующий Сухопутными войсками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 генерал-полковник </a:t>
            </a: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Владимир Чиркин </a:t>
            </a:r>
          </a:p>
        </p:txBody>
      </p:sp>
      <p:pic>
        <p:nvPicPr>
          <p:cNvPr id="31752" name="Picture 2" descr="C:\Documents and Settings\Admin\Рабочий стол\разработка на конкурс\генерал-полковник владимир чиркин сухвойс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3200400" cy="19812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Сухопутные Войска</a:t>
            </a:r>
            <a:br>
              <a:rPr lang="ru-RU" sz="4800" b="1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r>
              <a:rPr lang="ru-RU" sz="48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Назначение:</a:t>
            </a:r>
            <a:endParaRPr lang="ru-RU" sz="4800" b="1" dirty="0" smtClean="0">
              <a:ln>
                <a:solidFill>
                  <a:schemeClr val="tx2"/>
                </a:solidFill>
              </a:ln>
              <a:latin typeface="Constantia" pitchFamily="18" charset="0"/>
            </a:endParaRP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" y="1719263"/>
            <a:ext cx="8955088" cy="5059362"/>
          </a:xfrm>
          <a:prstGeom prst="rect">
            <a:avLst/>
          </a:prstGeom>
          <a:noFill/>
        </p:spPr>
      </p:pic>
      <p:pic>
        <p:nvPicPr>
          <p:cNvPr id="32772" name="Picture 11" descr="ind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62800" cy="14478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Сухопутные войска 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Символы </a:t>
            </a:r>
            <a:r>
              <a:rPr lang="ru-RU" sz="4000" b="1" smtClean="0">
                <a:latin typeface="Constantia" pitchFamily="18" charset="0"/>
              </a:rPr>
              <a:t/>
            </a:r>
            <a:br>
              <a:rPr lang="ru-RU" sz="4000" b="1" smtClean="0">
                <a:latin typeface="Constantia" pitchFamily="18" charset="0"/>
              </a:rPr>
            </a:br>
            <a:endParaRPr lang="ru-RU" sz="4000" b="1" smtClean="0">
              <a:latin typeface="Constantia" pitchFamily="18" charset="0"/>
            </a:endParaRPr>
          </a:p>
        </p:txBody>
      </p:sp>
      <p:pic>
        <p:nvPicPr>
          <p:cNvPr id="33795" name="Picture 9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796" name="Picture 5" descr="Знамя С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31178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лево 12"/>
          <p:cNvSpPr/>
          <p:nvPr/>
        </p:nvSpPr>
        <p:spPr>
          <a:xfrm>
            <a:off x="3276600" y="1447800"/>
            <a:ext cx="4648200" cy="1447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Знамя Сухопутных войск</a:t>
            </a:r>
          </a:p>
        </p:txBody>
      </p:sp>
      <p:pic>
        <p:nvPicPr>
          <p:cNvPr id="33798" name="Picture 4" descr="Флаг СВ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95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лево 14"/>
          <p:cNvSpPr/>
          <p:nvPr/>
        </p:nvSpPr>
        <p:spPr>
          <a:xfrm>
            <a:off x="3886200" y="3200400"/>
            <a:ext cx="4648200" cy="1447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Флаг  Сухопутных войск</a:t>
            </a:r>
          </a:p>
        </p:txBody>
      </p:sp>
      <p:pic>
        <p:nvPicPr>
          <p:cNvPr id="33800" name="Picture 6" descr="Герб С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6482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лево 16"/>
          <p:cNvSpPr/>
          <p:nvPr/>
        </p:nvSpPr>
        <p:spPr>
          <a:xfrm>
            <a:off x="5486400" y="5105400"/>
            <a:ext cx="3429000" cy="1447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Герб  Сухопутных войск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b="1" u="sng" smtClean="0">
                <a:latin typeface="Constantia" pitchFamily="18" charset="0"/>
              </a:rPr>
              <a:t>Содержание: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772400" cy="3733800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  <a:hlinkClick r:id="" action="ppaction://hlinkshowjump?jump=nextslide"/>
              </a:rPr>
              <a:t>Армии мира: интересные факты</a:t>
            </a:r>
            <a:endParaRPr lang="ru-RU" sz="4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  <a:hlinkClick r:id="rId3" action="ppaction://hlinksldjump"/>
              </a:rPr>
              <a:t>Виды Вооруженных Сил РФ</a:t>
            </a:r>
            <a:endParaRPr lang="ru-RU" sz="4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  <a:hlinkClick r:id="rId4" action="ppaction://hlinksldjump"/>
              </a:rPr>
              <a:t>Другие войска ВС РФ</a:t>
            </a:r>
            <a:endParaRPr lang="ru-RU" sz="4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  <a:hlinkClick r:id="rId5" action="ppaction://hlinksldjump"/>
              </a:rPr>
              <a:t>Другие рода войск ВС РФ</a:t>
            </a:r>
            <a:endParaRPr lang="ru-RU" sz="4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  <a:hlinkClick r:id="rId6" action="ppaction://hlinksldjump"/>
              </a:rPr>
              <a:t>Проверь себя </a:t>
            </a:r>
            <a:endParaRPr lang="ru-RU" sz="4000" b="1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228600" y="2286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-875506" y="13327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735094" y="14089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8763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6581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400800" y="3048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6324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228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867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Constantia" pitchFamily="18" charset="0"/>
              </a:rPr>
              <a:t>Сухопутные войска </a:t>
            </a:r>
            <a:br>
              <a:rPr lang="ru-RU" b="1" u="sng" dirty="0" smtClean="0">
                <a:latin typeface="Constantia" pitchFamily="18" charset="0"/>
              </a:rPr>
            </a:br>
            <a:r>
              <a:rPr lang="ru-RU" b="1" u="sng" dirty="0" smtClean="0">
                <a:latin typeface="Constantia" pitchFamily="18" charset="0"/>
              </a:rPr>
              <a:t>Структура </a:t>
            </a:r>
            <a:endParaRPr lang="ru-RU" b="1" dirty="0" smtClean="0">
              <a:latin typeface="Constantia" pitchFamily="18" charset="0"/>
            </a:endParaRPr>
          </a:p>
        </p:txBody>
      </p:sp>
      <p:pic>
        <p:nvPicPr>
          <p:cNvPr id="34819" name="Picture 6" descr="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23" name="Схема 22"/>
          <p:cNvGraphicFramePr/>
          <p:nvPr/>
        </p:nvGraphicFramePr>
        <p:xfrm>
          <a:off x="152400" y="1676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21" name="Picture 29" descr="БМП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295400"/>
            <a:ext cx="2917825" cy="1828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4822" name="Picture 28" descr="soldier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1371600"/>
            <a:ext cx="2314575" cy="173513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357688" cy="5562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Оснащение: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вооружение для поражения наземных и воздушных целей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ракетные комплексы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танки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 артиллерия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миномёты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противотанковые управляемые ракеты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зенитные ракетные комплексы и установки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2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средства разведки и управления</a:t>
            </a:r>
          </a:p>
        </p:txBody>
      </p:sp>
      <p:pic>
        <p:nvPicPr>
          <p:cNvPr id="35843" name="Picture 5" descr="su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0"/>
            <a:ext cx="4086225" cy="27432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5844" name="Picture 11" descr="inde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Constantia" pitchFamily="18" charset="0"/>
              </a:rPr>
              <a:t>Сухопутные войска </a:t>
            </a:r>
            <a:br>
              <a:rPr lang="ru-RU" b="1" u="sng" dirty="0" smtClean="0">
                <a:latin typeface="Constantia" pitchFamily="18" charset="0"/>
              </a:rPr>
            </a:br>
            <a:r>
              <a:rPr lang="ru-RU" b="1" u="sng" dirty="0" smtClean="0">
                <a:latin typeface="Constantia" pitchFamily="18" charset="0"/>
              </a:rPr>
              <a:t>Структура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1447800"/>
            <a:ext cx="31242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8600" y="17526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Constantia" pitchFamily="18" charset="0"/>
            </a:endParaRPr>
          </a:p>
          <a:p>
            <a:pPr>
              <a:buFontTx/>
              <a:buBlip>
                <a:blip r:embed="rId6"/>
              </a:buBlip>
            </a:pPr>
            <a:r>
              <a:rPr lang="ru-RU" sz="2400" b="1">
                <a:latin typeface="Constantia" pitchFamily="18" charset="0"/>
              </a:rPr>
              <a:t>Самый многочисленный род войск</a:t>
            </a:r>
          </a:p>
          <a:p>
            <a:pPr>
              <a:buFontTx/>
              <a:buBlip>
                <a:blip r:embed="rId6"/>
              </a:buBlip>
            </a:pPr>
            <a:r>
              <a:rPr lang="ru-RU" sz="2400" b="1">
                <a:latin typeface="Constantia" pitchFamily="18" charset="0"/>
              </a:rPr>
              <a:t> Основа СВ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295400"/>
            <a:ext cx="451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Constantia" pitchFamily="18" charset="0"/>
              </a:rPr>
              <a:t>Мотострелковые войска</a:t>
            </a:r>
            <a:endParaRPr lang="ru-RU" sz="2800" u="sng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5849" name="Picture 14" descr="нарукавный знак М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936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хема 13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6050" y="1066800"/>
            <a:ext cx="8851900" cy="5572125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1" grpId="0"/>
      <p:bldP spid="12" grpId="0"/>
      <p:bldGraphic spid="1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Brone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428750"/>
            <a:ext cx="3952875" cy="38100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191000" cy="847725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C00000"/>
                </a:solidFill>
                <a:latin typeface="Constantia" pitchFamily="18" charset="0"/>
              </a:rPr>
              <a:t>Танковые войска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4116388" cy="1981200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Главная ударная сила СВ</a:t>
            </a:r>
            <a:endParaRPr lang="en-US" sz="2400" b="1" smtClean="0">
              <a:latin typeface="Constantia" pitchFamily="18" charset="0"/>
            </a:endParaRP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Мощное средство вооружённой борьбы</a:t>
            </a:r>
            <a:endParaRPr lang="ru-RU" b="1" smtClean="0">
              <a:latin typeface="Constantia" pitchFamily="18" charset="0"/>
            </a:endParaRPr>
          </a:p>
        </p:txBody>
      </p:sp>
      <p:pic>
        <p:nvPicPr>
          <p:cNvPr id="36869" name="Picture 11" descr="inde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6870" name="Picture 6" descr="suhoputni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143375"/>
            <a:ext cx="3714750" cy="24177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u="sng" dirty="0">
                <a:latin typeface="Constantia" pitchFamily="18" charset="0"/>
                <a:ea typeface="+mj-ea"/>
                <a:cs typeface="+mj-cs"/>
              </a:rPr>
              <a:t>Сухопутные войска </a:t>
            </a:r>
            <a:br>
              <a:rPr lang="ru-RU" sz="4000" b="1" u="sng" dirty="0">
                <a:latin typeface="Constantia" pitchFamily="18" charset="0"/>
                <a:ea typeface="+mj-ea"/>
                <a:cs typeface="+mj-cs"/>
              </a:rPr>
            </a:br>
            <a:r>
              <a:rPr lang="ru-RU" sz="4000" b="1" u="sng" dirty="0">
                <a:latin typeface="Constantia" pitchFamily="18" charset="0"/>
                <a:ea typeface="+mj-ea"/>
                <a:cs typeface="+mj-cs"/>
              </a:rPr>
              <a:t>Структура </a:t>
            </a:r>
            <a:endParaRPr lang="ru-RU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36872" name="Picture 15" descr="Танковые войска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contrast="40000"/>
          </a:blip>
          <a:srcRect/>
          <a:stretch>
            <a:fillRect/>
          </a:stretch>
        </p:blipFill>
        <p:spPr bwMode="auto">
          <a:xfrm>
            <a:off x="381000" y="228600"/>
            <a:ext cx="893763" cy="971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282" y="1357298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/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3810000" cy="703263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C00000"/>
                </a:solidFill>
                <a:latin typeface="Constantia" pitchFamily="18" charset="0"/>
              </a:rPr>
              <a:t>Ракетные войска и артиллерия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3581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400" b="1" smtClean="0">
                <a:latin typeface="Constantia" pitchFamily="18" charset="0"/>
              </a:rPr>
              <a:t>Один из трёх старейших родов войск</a:t>
            </a:r>
          </a:p>
          <a:p>
            <a:pPr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ru-RU" sz="2400" b="1" smtClean="0">
                <a:latin typeface="Constantia" pitchFamily="18" charset="0"/>
              </a:rPr>
              <a:t> Основная ударная сила СВ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95400"/>
            <a:ext cx="4978400" cy="53482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u="sng" smtClean="0">
                <a:solidFill>
                  <a:srgbClr val="C00000"/>
                </a:solidFill>
                <a:latin typeface="Constantia" pitchFamily="18" charset="0"/>
              </a:rPr>
              <a:t>Оснащение: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пушки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гаубицы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минометы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безоткатные орудия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артиллерийские и стрелковые боеприпасы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средства передвижения артиллерии – колесные и гусеничные тягачи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приборы управления огнем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средства разведки и обеспечения стрельбы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 все виды стрелкового оружия, гранатометы</a:t>
            </a:r>
          </a:p>
        </p:txBody>
      </p:sp>
      <p:pic>
        <p:nvPicPr>
          <p:cNvPr id="37893" name="Picture 5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3463925" cy="26003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7894" name="Picture 10" descr="index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Сухопутные войска </a:t>
            </a:r>
            <a:br>
              <a:rPr lang="ru-RU" sz="4400" b="1" u="sng" dirty="0">
                <a:latin typeface="Constantia" pitchFamily="18" charset="0"/>
                <a:ea typeface="+mj-ea"/>
                <a:cs typeface="+mj-cs"/>
              </a:rPr>
            </a:b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Структура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7896" name="Picture 16" descr="'ЭМБЛЕМА РА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1441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хема 1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3025" y="1347788"/>
            <a:ext cx="9283700" cy="5364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4724400" cy="774700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C00000"/>
                </a:solidFill>
                <a:latin typeface="Constantia" pitchFamily="18" charset="0"/>
              </a:rPr>
              <a:t>Авиация Сухопутных войск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1800"/>
            <a:ext cx="4038600" cy="1524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                         </a:t>
            </a:r>
          </a:p>
        </p:txBody>
      </p:sp>
      <p:pic>
        <p:nvPicPr>
          <p:cNvPr id="38916" name="Picture 6" descr="к-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371600"/>
            <a:ext cx="3230563" cy="21685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8917" name="Picture 10" descr="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0"/>
            <a:ext cx="2624138" cy="272097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8918" name="Picture 12" descr="inde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32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286000"/>
            <a:ext cx="4724400" cy="4267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Назначение: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6"/>
              </a:buBlip>
              <a:defRPr/>
            </a:pPr>
            <a:r>
              <a:rPr lang="ru-RU" sz="2200" b="1" dirty="0" smtClean="0">
                <a:latin typeface="Constantia" pitchFamily="18" charset="0"/>
              </a:rPr>
              <a:t> </a:t>
            </a:r>
            <a:r>
              <a:rPr lang="ru-RU" sz="2400" b="1" dirty="0" smtClean="0">
                <a:latin typeface="Constantia" pitchFamily="18" charset="0"/>
              </a:rPr>
              <a:t>действия непосредственно в интересах общевойсковых формирований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6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авиационная поддержка войсковых формирований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6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 ведение воздушной разведки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Blip>
                <a:blip r:embed="rId6"/>
              </a:buBlip>
              <a:defRPr/>
            </a:pPr>
            <a:r>
              <a:rPr lang="ru-RU" sz="2400" b="1" dirty="0" smtClean="0">
                <a:latin typeface="Constantia" pitchFamily="18" charset="0"/>
              </a:rPr>
              <a:t> высадка тактических десантов </a:t>
            </a: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Сухопутные войска </a:t>
            </a:r>
            <a:br>
              <a:rPr lang="ru-RU" sz="4400" b="1" u="sng" dirty="0">
                <a:latin typeface="Constantia" pitchFamily="18" charset="0"/>
                <a:ea typeface="+mj-ea"/>
                <a:cs typeface="+mj-cs"/>
              </a:rPr>
            </a:b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Структура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8921" name="Picture 17" descr="Эмблема ВВ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892175" cy="10128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3962400" cy="1371600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C00000"/>
                </a:solidFill>
                <a:latin typeface="Constantia" pitchFamily="18" charset="0"/>
              </a:rPr>
              <a:t>Войска противовоздушной обороны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447800"/>
            <a:ext cx="4148138" cy="52054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200" b="1" smtClean="0">
                <a:latin typeface="Constantia" pitchFamily="18" charset="0"/>
              </a:rPr>
              <a:t> </a:t>
            </a:r>
            <a:r>
              <a:rPr lang="ru-RU" sz="2400" b="1" u="sng" smtClean="0">
                <a:solidFill>
                  <a:srgbClr val="C00000"/>
                </a:solidFill>
                <a:latin typeface="Constantia" pitchFamily="18" charset="0"/>
              </a:rPr>
              <a:t>Оснащение:</a:t>
            </a:r>
            <a:endParaRPr lang="ru-RU" sz="2200" b="1" u="sng" smtClean="0">
              <a:solidFill>
                <a:srgbClr val="C00000"/>
              </a:solidFill>
              <a:latin typeface="Constantia" pitchFamily="18" charset="0"/>
            </a:endParaRP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200" b="1" smtClean="0">
                <a:latin typeface="Constantia" pitchFamily="18" charset="0"/>
              </a:rPr>
              <a:t> зенитные ракетные 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r>
              <a:rPr lang="ru-RU" sz="2200" b="1" smtClean="0">
                <a:latin typeface="Constantia" pitchFamily="18" charset="0"/>
              </a:rPr>
              <a:t>зенитные артиллерийские радиотехнические части  и подразделения </a:t>
            </a:r>
          </a:p>
          <a:p>
            <a:pPr eaLnBrk="1" hangingPunct="1">
              <a:buFont typeface="Arial" charset="0"/>
              <a:buBlip>
                <a:blip r:embed="rId2"/>
              </a:buBlip>
            </a:pPr>
            <a:endParaRPr lang="ru-RU" sz="2200" b="1" smtClean="0">
              <a:latin typeface="Constanti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u="sng" smtClean="0">
                <a:solidFill>
                  <a:srgbClr val="C00000"/>
                </a:solidFill>
                <a:latin typeface="Constantia" pitchFamily="18" charset="0"/>
              </a:rPr>
              <a:t>Назначение: </a:t>
            </a:r>
            <a:br>
              <a:rPr lang="ru-RU" sz="2400" b="1" u="sng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200" b="1" smtClean="0">
                <a:latin typeface="Constantia" pitchFamily="18" charset="0"/>
              </a:rPr>
              <a:t>прикрытие боевых порядков СВ от воздушного противника</a:t>
            </a:r>
          </a:p>
        </p:txBody>
      </p:sp>
      <p:pic>
        <p:nvPicPr>
          <p:cNvPr id="39940" name="Picture 4" descr="П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3800475" cy="26717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1" name="Picture 8" descr="inde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88913"/>
            <a:ext cx="1008062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42" name="Picture 18" descr="Эмблема ПВО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1143000" cy="928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Заголовок 8"/>
          <p:cNvSpPr txBox="1">
            <a:spLocks/>
          </p:cNvSpPr>
          <p:nvPr/>
        </p:nvSpPr>
        <p:spPr>
          <a:xfrm>
            <a:off x="457200" y="228600"/>
            <a:ext cx="8229600" cy="10668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Сухопутные войска </a:t>
            </a:r>
            <a:br>
              <a:rPr lang="ru-RU" sz="4400" b="1" u="sng" dirty="0">
                <a:latin typeface="Constantia" pitchFamily="18" charset="0"/>
                <a:ea typeface="+mj-ea"/>
                <a:cs typeface="+mj-cs"/>
              </a:rPr>
            </a:br>
            <a:r>
              <a:rPr lang="ru-RU" sz="4400" b="1" u="sng" dirty="0">
                <a:latin typeface="Constantia" pitchFamily="18" charset="0"/>
                <a:ea typeface="+mj-ea"/>
                <a:cs typeface="+mj-cs"/>
              </a:rPr>
              <a:t>Структура 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25908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основное средство поражения воздушного противника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10" name="Управляющая кнопка: возврат 9">
            <a:hlinkClick r:id="rId8" action="ppaction://hlinksldjump" highlightClick="1"/>
          </p:cNvPr>
          <p:cNvSpPr/>
          <p:nvPr/>
        </p:nvSpPr>
        <p:spPr>
          <a:xfrm>
            <a:off x="8305800" y="6019800"/>
            <a:ext cx="609600" cy="6096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38200" y="4495800"/>
            <a:ext cx="5181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solidFill>
                  <a:schemeClr val="tx1"/>
                </a:solidFill>
                <a:latin typeface="Constantia" pitchFamily="18" charset="0"/>
              </a:rPr>
              <a:t>Военно-воздушные силы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solidFill>
                  <a:schemeClr val="tx1"/>
                </a:solidFill>
                <a:latin typeface="Constantia" pitchFamily="18" charset="0"/>
              </a:rPr>
              <a:t>История </a:t>
            </a:r>
            <a:endParaRPr lang="ru-RU" sz="4000" b="1" u="sng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0965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Mo_0.t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990600"/>
            <a:ext cx="5634038" cy="3962400"/>
          </a:xfrm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28600" y="2500313"/>
            <a:ext cx="8458200" cy="4154487"/>
            <a:chOff x="228600" y="3581400"/>
            <a:chExt cx="8458203" cy="3073400"/>
          </a:xfrm>
        </p:grpSpPr>
        <p:pic>
          <p:nvPicPr>
            <p:cNvPr id="41990" name="Рисунок 4" descr="первый п_0.tmp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581400"/>
              <a:ext cx="4229449" cy="307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991" name="Рисунок 6" descr="1_0.tmp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3657600"/>
              <a:ext cx="3962403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9" name="Горизонтальный свиток 8"/>
          <p:cNvSpPr/>
          <p:nvPr/>
        </p:nvSpPr>
        <p:spPr>
          <a:xfrm>
            <a:off x="1905000" y="0"/>
            <a:ext cx="5638800" cy="990600"/>
          </a:xfrm>
          <a:prstGeom prst="horizontalScrol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Constantia" pitchFamily="18" charset="0"/>
              </a:rPr>
              <a:t>1882 </a:t>
            </a:r>
            <a:r>
              <a:rPr lang="ru-RU" sz="4400" b="1" dirty="0">
                <a:solidFill>
                  <a:schemeClr val="tx1"/>
                </a:solidFill>
                <a:latin typeface="Constantia" pitchFamily="18" charset="0"/>
              </a:rPr>
              <a:t>год</a:t>
            </a:r>
            <a:endParaRPr lang="ru-RU" sz="4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1989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14_0.t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4313"/>
            <a:ext cx="5310188" cy="2833687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400px-Si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14688"/>
            <a:ext cx="8572500" cy="3467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6019800" y="1143000"/>
            <a:ext cx="2895600" cy="1447800"/>
          </a:xfrm>
          <a:prstGeom prst="horizontalScrol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Constantia" pitchFamily="18" charset="0"/>
              </a:rPr>
              <a:t>1913 год</a:t>
            </a:r>
            <a:endParaRPr lang="ru-RU" sz="4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3013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5572125" cy="2443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2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4922838" cy="281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3200400" y="0"/>
            <a:ext cx="3505200" cy="1219200"/>
          </a:xfrm>
          <a:prstGeom prst="horizontalScroll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Constantia" pitchFamily="18" charset="0"/>
              </a:rPr>
              <a:t>1946 год</a:t>
            </a:r>
            <a:endParaRPr lang="ru-RU" sz="4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6" name="Рисунок 5" descr="untitled_0.t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878013"/>
            <a:ext cx="5334000" cy="30702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8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495800" cy="2590800"/>
          </a:xfrm>
          <a:solidFill>
            <a:schemeClr val="bg2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u="sng" dirty="0" smtClean="0">
                <a:solidFill>
                  <a:srgbClr val="002060"/>
                </a:solidFill>
                <a:latin typeface="Constantia" pitchFamily="18" charset="0"/>
              </a:rPr>
              <a:t>Армии мира:</a:t>
            </a:r>
            <a:br>
              <a:rPr lang="ru-RU" sz="5400" b="1" i="1" u="sng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b="1" i="1" u="sng" dirty="0" smtClean="0">
                <a:solidFill>
                  <a:srgbClr val="002060"/>
                </a:solidFill>
                <a:latin typeface="Constantia" pitchFamily="18" charset="0"/>
              </a:rPr>
              <a:t> интересные факты</a:t>
            </a:r>
            <a:endParaRPr lang="ru-RU" b="1" i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5" name="Содержимое 4" descr="1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3840163" cy="4724400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Содержимое 4" descr="3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0" y="3048000"/>
            <a:ext cx="4970463" cy="3643313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Военно-Воздушные Силы</a:t>
            </a:r>
            <a:b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endParaRPr lang="ru-RU" sz="4000" b="1" u="sng" dirty="0" smtClean="0">
              <a:ln>
                <a:solidFill>
                  <a:schemeClr val="tx2"/>
                </a:solidFill>
              </a:ln>
              <a:latin typeface="Constantia" pitchFamily="18" charset="0"/>
            </a:endParaRPr>
          </a:p>
        </p:txBody>
      </p:sp>
      <p:pic>
        <p:nvPicPr>
          <p:cNvPr id="45059" name="Picture 2" descr="C:\Documents and Settings\Admin\Рабочий стол\разработка на конкурс\виктор бондарев - главком ВВ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066800"/>
            <a:ext cx="3657600" cy="2438400"/>
          </a:xfrm>
          <a:ln w="25400">
            <a:solidFill>
              <a:srgbClr val="C00000"/>
            </a:solidFill>
          </a:ln>
        </p:spPr>
      </p:pic>
      <p:pic>
        <p:nvPicPr>
          <p:cNvPr id="45060" name="Picture 3" descr="C:\Documents and Settings\Admin\Рабочий стол\разработка на конкурс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1588"/>
            <a:ext cx="3609975" cy="268446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>
            <a:off x="4038600" y="1219200"/>
            <a:ext cx="4648200" cy="20574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Виктор Бондарев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– главнокомандующий ВВС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85800" y="4267200"/>
            <a:ext cx="4267200" cy="19812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12 августа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– день ВВС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5063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81800" cy="7254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Военно-Воздушные Силы</a:t>
            </a:r>
            <a:b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Назначение</a:t>
            </a:r>
          </a:p>
        </p:txBody>
      </p:sp>
      <p:pic>
        <p:nvPicPr>
          <p:cNvPr id="7" name="Содержимое 6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" y="1566863"/>
            <a:ext cx="8875713" cy="5132387"/>
          </a:xfrm>
        </p:spPr>
      </p:pic>
      <p:pic>
        <p:nvPicPr>
          <p:cNvPr id="46084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0104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Военно-Воздушные Силы</a:t>
            </a:r>
            <a:b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Символы </a:t>
            </a:r>
          </a:p>
        </p:txBody>
      </p:sp>
      <p:pic>
        <p:nvPicPr>
          <p:cNvPr id="47107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7108" name="Picture 2" descr="C:\Documents and Settings\Admin\Рабочий стол\разработка на конкурс\флаг ВВС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4343400"/>
            <a:ext cx="2979738" cy="1981200"/>
          </a:xfrm>
        </p:spPr>
      </p:pic>
      <p:sp>
        <p:nvSpPr>
          <p:cNvPr id="9" name="Стрелка влево 8"/>
          <p:cNvSpPr/>
          <p:nvPr/>
        </p:nvSpPr>
        <p:spPr>
          <a:xfrm>
            <a:off x="4429125" y="4286250"/>
            <a:ext cx="4267200" cy="2176463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Флаг ВВС РВ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7110" name="Picture 3" descr="C:\Documents and Settings\Admin\Рабочий стол\разработка на конкурс\штандарт главкома ВВ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667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>
            <a:off x="3071813" y="1428750"/>
            <a:ext cx="5667375" cy="237648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Штандарт главнокомандующего ВВС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0104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Военно-Воздушные Силы</a:t>
            </a:r>
            <a:b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endParaRPr lang="ru-RU" sz="4000" b="1" u="sng" dirty="0" smtClean="0">
              <a:ln>
                <a:solidFill>
                  <a:schemeClr val="tx2"/>
                </a:solidFill>
              </a:ln>
              <a:latin typeface="Constantia" pitchFamily="18" charset="0"/>
            </a:endParaRPr>
          </a:p>
        </p:txBody>
      </p:sp>
      <p:pic>
        <p:nvPicPr>
          <p:cNvPr id="48131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8132" name="Picture 2" descr="C:\Documents and Settings\Admin\Рабочий стол\разработка на конкурс\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300" y="3786188"/>
            <a:ext cx="4330700" cy="30718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8133" name="Picture 3" descr="C:\Documents and Settings\Admin\Рабочий стол\разработка на конкурс\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4198938" cy="30718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10" name="Прямоугольник 9"/>
          <p:cNvGrpSpPr>
            <a:grpSpLocks/>
          </p:cNvGrpSpPr>
          <p:nvPr/>
        </p:nvGrpSpPr>
        <p:grpSpPr bwMode="auto">
          <a:xfrm>
            <a:off x="3541713" y="2395538"/>
            <a:ext cx="2127250" cy="1201737"/>
            <a:chOff x="2231" y="1509"/>
            <a:chExt cx="1340" cy="757"/>
          </a:xfrm>
        </p:grpSpPr>
        <p:pic>
          <p:nvPicPr>
            <p:cNvPr id="48134" name="Прямоугольник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31" y="1509"/>
              <a:ext cx="1340" cy="757"/>
            </a:xfrm>
            <a:prstGeom prst="rect">
              <a:avLst/>
            </a:prstGeom>
            <a:noFill/>
          </p:spPr>
        </p:pic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250" y="1530"/>
              <a:ext cx="1305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 u="sng">
                  <a:solidFill>
                    <a:srgbClr val="C00000"/>
                  </a:solidFill>
                  <a:latin typeface="Constantia" pitchFamily="18" charset="0"/>
                </a:rPr>
                <a:t>Рода </a:t>
              </a:r>
            </a:p>
            <a:p>
              <a:pPr algn="ctr"/>
              <a:r>
                <a:rPr lang="ru-RU" sz="3200" b="1" u="sng">
                  <a:solidFill>
                    <a:srgbClr val="C00000"/>
                  </a:solidFill>
                  <a:latin typeface="Constantia" pitchFamily="18" charset="0"/>
                </a:rPr>
                <a:t>авиации</a:t>
              </a:r>
            </a:p>
          </p:txBody>
        </p:sp>
      </p:grpSp>
      <p:grpSp>
        <p:nvGrpSpPr>
          <p:cNvPr id="11" name="Прямоугольник 10"/>
          <p:cNvGrpSpPr>
            <a:grpSpLocks/>
          </p:cNvGrpSpPr>
          <p:nvPr/>
        </p:nvGrpSpPr>
        <p:grpSpPr bwMode="auto">
          <a:xfrm>
            <a:off x="328613" y="969963"/>
            <a:ext cx="2627312" cy="1054100"/>
            <a:chOff x="207" y="611"/>
            <a:chExt cx="1655" cy="664"/>
          </a:xfrm>
        </p:grpSpPr>
        <p:pic>
          <p:nvPicPr>
            <p:cNvPr id="48137" name="Прямоугольник 1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7" y="611"/>
              <a:ext cx="1655" cy="664"/>
            </a:xfrm>
            <a:prstGeom prst="rect">
              <a:avLst/>
            </a:prstGeom>
            <a:noFill/>
          </p:spPr>
        </p:pic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225" y="630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Бомбардировочная</a:t>
              </a:r>
            </a:p>
          </p:txBody>
        </p:sp>
      </p:grpSp>
      <p:grpSp>
        <p:nvGrpSpPr>
          <p:cNvPr id="13" name="Прямоугольник 12"/>
          <p:cNvGrpSpPr>
            <a:grpSpLocks/>
          </p:cNvGrpSpPr>
          <p:nvPr/>
        </p:nvGrpSpPr>
        <p:grpSpPr bwMode="auto">
          <a:xfrm>
            <a:off x="396875" y="2468563"/>
            <a:ext cx="2627313" cy="1055687"/>
            <a:chOff x="250" y="1555"/>
            <a:chExt cx="1655" cy="665"/>
          </a:xfrm>
        </p:grpSpPr>
        <p:pic>
          <p:nvPicPr>
            <p:cNvPr id="48140" name="Прямоугольник 1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0" y="1555"/>
              <a:ext cx="1655" cy="665"/>
            </a:xfrm>
            <a:prstGeom prst="rect">
              <a:avLst/>
            </a:prstGeom>
            <a:noFill/>
          </p:spPr>
        </p:pic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270" y="1575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Военно-транспортная</a:t>
              </a:r>
            </a:p>
          </p:txBody>
        </p:sp>
      </p:grpSp>
      <p:grpSp>
        <p:nvGrpSpPr>
          <p:cNvPr id="14" name="Прямоугольник 13"/>
          <p:cNvGrpSpPr>
            <a:grpSpLocks/>
          </p:cNvGrpSpPr>
          <p:nvPr/>
        </p:nvGrpSpPr>
        <p:grpSpPr bwMode="auto">
          <a:xfrm>
            <a:off x="3328988" y="682625"/>
            <a:ext cx="2627312" cy="1054100"/>
            <a:chOff x="2097" y="430"/>
            <a:chExt cx="1655" cy="664"/>
          </a:xfrm>
        </p:grpSpPr>
        <p:pic>
          <p:nvPicPr>
            <p:cNvPr id="48143" name="Прямоугольник 1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97" y="430"/>
              <a:ext cx="1655" cy="664"/>
            </a:xfrm>
            <a:prstGeom prst="rect">
              <a:avLst/>
            </a:prstGeom>
            <a:noFill/>
          </p:spPr>
        </p:pic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2115" y="450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Штурмовая</a:t>
              </a:r>
              <a:endParaRPr lang="ru-RU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Прямоугольник 14"/>
          <p:cNvGrpSpPr>
            <a:grpSpLocks/>
          </p:cNvGrpSpPr>
          <p:nvPr/>
        </p:nvGrpSpPr>
        <p:grpSpPr bwMode="auto">
          <a:xfrm>
            <a:off x="6254750" y="969963"/>
            <a:ext cx="2627313" cy="1054100"/>
            <a:chOff x="3940" y="611"/>
            <a:chExt cx="1655" cy="664"/>
          </a:xfrm>
        </p:grpSpPr>
        <p:pic>
          <p:nvPicPr>
            <p:cNvPr id="48146" name="Прямоугольник 1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40" y="611"/>
              <a:ext cx="1655" cy="664"/>
            </a:xfrm>
            <a:prstGeom prst="rect">
              <a:avLst/>
            </a:prstGeom>
            <a:noFill/>
          </p:spPr>
        </p:pic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3960" y="630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Истребительная </a:t>
              </a:r>
            </a:p>
          </p:txBody>
        </p:sp>
      </p:grpSp>
      <p:grpSp>
        <p:nvGrpSpPr>
          <p:cNvPr id="16" name="Прямоугольник 15"/>
          <p:cNvGrpSpPr>
            <a:grpSpLocks/>
          </p:cNvGrpSpPr>
          <p:nvPr/>
        </p:nvGrpSpPr>
        <p:grpSpPr bwMode="auto">
          <a:xfrm>
            <a:off x="6327775" y="2468563"/>
            <a:ext cx="2627313" cy="1055687"/>
            <a:chOff x="3986" y="1555"/>
            <a:chExt cx="1655" cy="665"/>
          </a:xfrm>
        </p:grpSpPr>
        <p:pic>
          <p:nvPicPr>
            <p:cNvPr id="48149" name="Прямоугольник 15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86" y="1555"/>
              <a:ext cx="1655" cy="665"/>
            </a:xfrm>
            <a:prstGeom prst="rect">
              <a:avLst/>
            </a:prstGeom>
            <a:noFill/>
          </p:spPr>
        </p:pic>
        <p:sp>
          <p:nvSpPr>
            <p:cNvPr id="48150" name="Text Box 22"/>
            <p:cNvSpPr txBox="1">
              <a:spLocks noChangeArrowheads="1"/>
            </p:cNvSpPr>
            <p:nvPr/>
          </p:nvSpPr>
          <p:spPr bwMode="auto">
            <a:xfrm>
              <a:off x="4005" y="1575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Разведывательная</a:t>
              </a:r>
              <a:endParaRPr lang="ru-RU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Прямоугольник 16"/>
          <p:cNvGrpSpPr>
            <a:grpSpLocks/>
          </p:cNvGrpSpPr>
          <p:nvPr/>
        </p:nvGrpSpPr>
        <p:grpSpPr bwMode="auto">
          <a:xfrm>
            <a:off x="5400675" y="4181475"/>
            <a:ext cx="2627313" cy="1060450"/>
            <a:chOff x="3402" y="2634"/>
            <a:chExt cx="1655" cy="668"/>
          </a:xfrm>
        </p:grpSpPr>
        <p:pic>
          <p:nvPicPr>
            <p:cNvPr id="48152" name="Прямоугольник 16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02" y="2634"/>
              <a:ext cx="1655" cy="668"/>
            </a:xfrm>
            <a:prstGeom prst="rect">
              <a:avLst/>
            </a:prstGeom>
            <a:noFill/>
          </p:spPr>
        </p:pic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3420" y="2655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Армейская</a:t>
              </a:r>
              <a:r>
                <a:rPr lang="ru-RU" sz="3200">
                  <a:solidFill>
                    <a:srgbClr val="FFFFFF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8" name="Прямоугольник 17"/>
          <p:cNvGrpSpPr>
            <a:grpSpLocks/>
          </p:cNvGrpSpPr>
          <p:nvPr/>
        </p:nvGrpSpPr>
        <p:grpSpPr bwMode="auto">
          <a:xfrm>
            <a:off x="1042988" y="4181475"/>
            <a:ext cx="2627312" cy="1060450"/>
            <a:chOff x="657" y="2634"/>
            <a:chExt cx="1655" cy="668"/>
          </a:xfrm>
        </p:grpSpPr>
        <p:pic>
          <p:nvPicPr>
            <p:cNvPr id="48155" name="Прямоугольник 17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57" y="2634"/>
              <a:ext cx="1655" cy="668"/>
            </a:xfrm>
            <a:prstGeom prst="rect">
              <a:avLst/>
            </a:prstGeom>
            <a:noFill/>
          </p:spPr>
        </p:pic>
        <p:sp>
          <p:nvSpPr>
            <p:cNvPr id="48156" name="Text Box 28"/>
            <p:cNvSpPr txBox="1">
              <a:spLocks noChangeArrowheads="1"/>
            </p:cNvSpPr>
            <p:nvPr/>
          </p:nvSpPr>
          <p:spPr bwMode="auto">
            <a:xfrm>
              <a:off x="675" y="2655"/>
              <a:ext cx="1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>
                  <a:latin typeface="Constantia" pitchFamily="18" charset="0"/>
                </a:rPr>
                <a:t>Специальная</a:t>
              </a:r>
              <a:endParaRPr lang="ru-RU" sz="2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5715000" y="2857500"/>
            <a:ext cx="500063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842646">
            <a:off x="5499101" y="3792537"/>
            <a:ext cx="500062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7692592">
            <a:off x="3275013" y="3798888"/>
            <a:ext cx="500062" cy="2143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3000375" y="2857500"/>
            <a:ext cx="500063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646683">
            <a:off x="3019425" y="2041525"/>
            <a:ext cx="500063" cy="2143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4357688" y="1928813"/>
            <a:ext cx="500062" cy="2143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9167775">
            <a:off x="5653088" y="2065338"/>
            <a:ext cx="500062" cy="2143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0104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  <a:t>Военно-Воздушные Силы</a:t>
            </a:r>
            <a:br>
              <a:rPr lang="ru-RU" sz="4000" b="1" u="sng" dirty="0" smtClean="0">
                <a:ln>
                  <a:solidFill>
                    <a:schemeClr val="tx2"/>
                  </a:solidFill>
                </a:ln>
                <a:latin typeface="Constantia" pitchFamily="18" charset="0"/>
              </a:rPr>
            </a:br>
            <a:endParaRPr lang="ru-RU" sz="4000" b="1" u="sng" dirty="0" smtClean="0">
              <a:ln>
                <a:solidFill>
                  <a:schemeClr val="tx2"/>
                </a:solidFill>
              </a:ln>
              <a:latin typeface="Constantia" pitchFamily="18" charset="0"/>
            </a:endParaRPr>
          </a:p>
        </p:txBody>
      </p:sp>
      <p:pic>
        <p:nvPicPr>
          <p:cNvPr id="49155" name="Picture 3" descr="C:\Documents and Settings\Admin\Рабочий стол\разработка на конкурс\эмблема ВВ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990600" cy="717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0" y="9144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8305800" y="61722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8" descr="imagesCA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71563"/>
            <a:ext cx="2819400" cy="334803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0179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История </a:t>
            </a:r>
          </a:p>
        </p:txBody>
      </p:sp>
      <p:pic>
        <p:nvPicPr>
          <p:cNvPr id="50180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85750" y="2590800"/>
            <a:ext cx="8553450" cy="4267200"/>
          </a:xfrm>
          <a:prstGeom prst="horizontalScroll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Приговор Боярской Думы 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0 октября  1696 года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ru-RU" sz="2000" b="1" i="1" dirty="0">
                <a:solidFill>
                  <a:schemeClr val="tx1"/>
                </a:solidFill>
                <a:latin typeface="Constantia" pitchFamily="18" charset="0"/>
              </a:rPr>
              <a:t>205-го, октября в 20 день приговорено: Морским судам быть, а скольким, о том справитца о числе крестьянских дворов, что за духовными и за всяких чинов людьми, о том выписать и доложить, не замолчав</a:t>
            </a: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Это значило, что все крупные собственники обязываются строить корабли</a:t>
            </a:r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Первая постоянная группировка сил – Азовский флот – была сформирована из кораблей, построенных зимой 1695-1696 гг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До Первой мировой войны флот был однородным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Береговые войска (морская пехота береговая артиллерия) существовали с начала </a:t>
            </a:r>
            <a:r>
              <a:rPr lang="en-US" sz="2400" b="1" smtClean="0">
                <a:latin typeface="Constantia" pitchFamily="18" charset="0"/>
              </a:rPr>
              <a:t>XVIII </a:t>
            </a:r>
            <a:r>
              <a:rPr lang="ru-RU" sz="2400" b="1" smtClean="0">
                <a:latin typeface="Constantia" pitchFamily="18" charset="0"/>
              </a:rPr>
              <a:t>века, в состав флота на входили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19 марта 1906 года зародились и стали развиваться как новый род сил ВМФ – подводные силы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1914 год – сформированы первые части Морской авиации</a:t>
            </a:r>
          </a:p>
          <a:p>
            <a:pPr eaLnBrk="1" hangingPunct="1">
              <a:buFont typeface="Arial" charset="0"/>
              <a:buBlip>
                <a:blip r:embed="rId3"/>
              </a:buBlip>
            </a:pPr>
            <a:r>
              <a:rPr lang="ru-RU" sz="2400" b="1" smtClean="0">
                <a:latin typeface="Constantia" pitchFamily="18" charset="0"/>
              </a:rPr>
              <a:t>Середина 1930-х гг – в состав ВМФ вошли морская авиация, береговая оборона и части ПВО</a:t>
            </a:r>
          </a:p>
        </p:txBody>
      </p:sp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История </a:t>
            </a:r>
          </a:p>
        </p:txBody>
      </p:sp>
      <p:pic>
        <p:nvPicPr>
          <p:cNvPr id="51204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История </a:t>
            </a:r>
          </a:p>
        </p:txBody>
      </p:sp>
      <p:pic>
        <p:nvPicPr>
          <p:cNvPr id="52227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" name="Схема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908050"/>
            <a:ext cx="9182100" cy="595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История </a:t>
            </a:r>
          </a:p>
        </p:txBody>
      </p:sp>
      <p:pic>
        <p:nvPicPr>
          <p:cNvPr id="53251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3252" name="Picture 2" descr="C:\Documents and Settings\Admin\Рабочий стол\разработка на конкурс\виктор чирков - главком ВМФ, вице-адмира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3352800" cy="25273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3733800" y="1571625"/>
            <a:ext cx="4953000" cy="23907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Главнокомандующий ВМФ – вице-адмирал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Виктор Чирков</a:t>
            </a:r>
            <a:endParaRPr lang="ru-RU" sz="2400" b="1" u="sng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53254" name="Picture 3" descr="C:\Documents and Settings\Admin\Рабочий стол\разработка на конкурс\6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43400"/>
            <a:ext cx="3381375" cy="224948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57200" y="4876800"/>
            <a:ext cx="4495800" cy="1752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29 июля 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– день ВМФ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Символы </a:t>
            </a:r>
          </a:p>
        </p:txBody>
      </p:sp>
      <p:pic>
        <p:nvPicPr>
          <p:cNvPr id="54275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8" name="Picture 2" descr="C:\Documents and Settings\Admin\Рабочий стол\разработка на конкурс\флаг ВМФ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3200400" cy="212883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4099" name="Picture 3" descr="C:\Documents and Settings\Admin\Рабочий стол\разработка на конкурс\флаг главнокомандующего ВМФ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191000"/>
            <a:ext cx="3165475" cy="210502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8" name="Стрелка влево 7"/>
          <p:cNvSpPr/>
          <p:nvPr/>
        </p:nvSpPr>
        <p:spPr>
          <a:xfrm>
            <a:off x="3581400" y="1828800"/>
            <a:ext cx="4495800" cy="18288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Флаг ВМФ 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4419600" y="4191000"/>
            <a:ext cx="4495800" cy="19812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Штандарт главнокомандующего ВМФ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~1_0.t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133600"/>
            <a:ext cx="3308350" cy="4525963"/>
          </a:xfr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352800" cy="1676400"/>
          </a:xfrm>
          <a:solidFill>
            <a:schemeClr val="bg2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Самый необычный маневр перед атакой</a:t>
            </a:r>
            <a:endParaRPr lang="ru-RU" sz="3200" b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0" y="152400"/>
            <a:ext cx="5105400" cy="647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Во </a:t>
            </a:r>
            <a:r>
              <a:rPr lang="en-US" sz="22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время войны России против Бухарского эмирата в 1868 г. пехота прямо на глазах у неприятеля по грудь в воде перешла реку и в штыковой атаке заняла высоту Чапан-Ата. Маневр был стремительным, разуваться и выливать воду было некогда. Поэтому солдаты становились на руки, а товарищи при этом трясли их за ноги.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Constantia" pitchFamily="18" charset="0"/>
              </a:rPr>
              <a:t>Через месяц в бою бухарцы передних рядов, подойдя на ружейный выстрел, встали на руки, а задние стали добросовестно трясти их за ноги.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chemeClr val="tx1"/>
                </a:solidFill>
                <a:latin typeface="Constantia" pitchFamily="18" charset="0"/>
              </a:rPr>
              <a:t>Они были твердо уверены, что разгадали ритуал русских, приносящий победу</a:t>
            </a:r>
            <a:endParaRPr lang="ru-RU" sz="2200" b="1" u="sng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vm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3665538" cy="24384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5299" name="Picture 2" descr="C:\Documents and Settings\Admin\Рабочий стол\разработка на конкурс\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38275"/>
            <a:ext cx="3276600" cy="24479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5300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Назначение </a:t>
            </a:r>
          </a:p>
        </p:txBody>
      </p:sp>
      <p:pic>
        <p:nvPicPr>
          <p:cNvPr id="55301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048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209800" y="1371600"/>
          <a:ext cx="6934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Admin\Рабочий стол\разработка на конкурс\эмблема ВМФ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28600"/>
            <a:ext cx="1035050" cy="6858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19050" y="1047750"/>
            <a:ext cx="9186863" cy="5829300"/>
          </a:xfrm>
        </p:spPr>
      </p:pic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Военно-морской флот</a:t>
            </a:r>
            <a:br>
              <a:rPr lang="ru-RU" sz="4000" b="1" u="sng" smtClean="0">
                <a:latin typeface="Constantia" pitchFamily="18" charset="0"/>
              </a:rPr>
            </a:br>
            <a:endParaRPr lang="ru-RU" sz="4000" b="1" u="sng" smtClean="0">
              <a:latin typeface="Constantia" pitchFamily="18" charset="0"/>
            </a:endParaRPr>
          </a:p>
        </p:txBody>
      </p:sp>
      <p:pic>
        <p:nvPicPr>
          <p:cNvPr id="13" name="Схема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125" y="987425"/>
            <a:ext cx="8418513" cy="5864225"/>
          </a:xfrm>
          <a:prstGeom prst="rect">
            <a:avLst/>
          </a:prstGeom>
          <a:noFill/>
        </p:spPr>
      </p:pic>
      <p:sp>
        <p:nvSpPr>
          <p:cNvPr id="14" name="Управляющая кнопка: возврат 13">
            <a:hlinkClick r:id="rId6" action="ppaction://hlinksldjump" highlightClick="1"/>
          </p:cNvPr>
          <p:cNvSpPr/>
          <p:nvPr/>
        </p:nvSpPr>
        <p:spPr>
          <a:xfrm>
            <a:off x="8382000" y="60198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rvs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хе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3" y="3346450"/>
            <a:ext cx="8924925" cy="3359150"/>
          </a:xfrm>
          <a:prstGeom prst="rect">
            <a:avLst/>
          </a:prstGeom>
          <a:noFill/>
        </p:spPr>
      </p:pic>
      <p:pic>
        <p:nvPicPr>
          <p:cNvPr id="9" name="Схема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2725"/>
            <a:ext cx="8645525" cy="1560513"/>
          </a:xfrm>
          <a:prstGeom prst="rect">
            <a:avLst/>
          </a:prstGeom>
          <a:noFill/>
        </p:spPr>
      </p:pic>
      <p:sp>
        <p:nvSpPr>
          <p:cNvPr id="5" name="Круглая лента лицом вверх 4"/>
          <p:cNvSpPr/>
          <p:nvPr/>
        </p:nvSpPr>
        <p:spPr>
          <a:xfrm>
            <a:off x="2357438" y="4786313"/>
            <a:ext cx="4786312" cy="2071687"/>
          </a:xfrm>
          <a:prstGeom prst="ellipseRibbon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17 декабря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День РВСН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каракаев генерал-полков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928813"/>
            <a:ext cx="2643188" cy="31257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Стрелка влево 7"/>
          <p:cNvSpPr/>
          <p:nvPr/>
        </p:nvSpPr>
        <p:spPr>
          <a:xfrm>
            <a:off x="3000375" y="2214563"/>
            <a:ext cx="5429250" cy="2357437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Constantia" pitchFamily="18" charset="0"/>
              </a:rPr>
              <a:t>Каракаев</a:t>
            </a: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Сергей Викторович,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Генерал-полковник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vdv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Схема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-6350"/>
            <a:ext cx="8723313" cy="2225675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152400" y="1676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Круглая лента лицом вверх 4"/>
          <p:cNvSpPr/>
          <p:nvPr/>
        </p:nvSpPr>
        <p:spPr>
          <a:xfrm>
            <a:off x="2286000" y="4643438"/>
            <a:ext cx="4714875" cy="2071687"/>
          </a:xfrm>
          <a:prstGeom prst="ellipseRibbon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2 августа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День ВДВ 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052" name="Picture 4" descr="C:\Documents and Settings\Admin\Рабочий стол\шаманов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785938"/>
            <a:ext cx="3500437" cy="2552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трелка влево 10"/>
          <p:cNvSpPr/>
          <p:nvPr/>
        </p:nvSpPr>
        <p:spPr>
          <a:xfrm>
            <a:off x="3929063" y="1928813"/>
            <a:ext cx="5000625" cy="2214562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Шаманов Владимир Анатольевич,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Генерал-полковник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P spid="5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9" descr="kosmo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0"/>
            <a:ext cx="9131300" cy="68580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71525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Космические войска</a:t>
            </a:r>
          </a:p>
        </p:txBody>
      </p:sp>
      <p:pic>
        <p:nvPicPr>
          <p:cNvPr id="6" name="Схе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1262063"/>
            <a:ext cx="8955088" cy="5516562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152400" y="60198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9397" name="Рисунок 7" descr="космич_0.t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28600"/>
            <a:ext cx="1065213" cy="11287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928688"/>
            <a:ext cx="2733675" cy="3500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лево 8"/>
          <p:cNvSpPr/>
          <p:nvPr/>
        </p:nvSpPr>
        <p:spPr>
          <a:xfrm>
            <a:off x="3429000" y="1857375"/>
            <a:ext cx="5286375" cy="211455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Генерал-майор Олег Остапенко, командующий КВ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2286000" y="4714875"/>
            <a:ext cx="5214938" cy="1928813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4 октября </a:t>
            </a:r>
            <a:endParaRPr lang="ru-RU" sz="2400" b="1" u="sng" dirty="0">
              <a:solidFill>
                <a:schemeClr val="tx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 День Космических войск России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хе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255588"/>
            <a:ext cx="9156700" cy="6456362"/>
          </a:xfrm>
          <a:prstGeom prst="rect">
            <a:avLst/>
          </a:prstGeom>
          <a:noFill/>
        </p:spPr>
      </p:pic>
      <p:pic>
        <p:nvPicPr>
          <p:cNvPr id="60419" name="Picture 2" descr="C:\Documents and Settings\Admin\Рабочий стол\разработка на конкурс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04800"/>
            <a:ext cx="1916113" cy="19812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0420" name="Picture 3" descr="C:\Documents and Settings\Admin\Рабочий стол\разработка на конкурс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4572000"/>
            <a:ext cx="1866900" cy="2114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0421" name="Picture 4" descr="C:\Documents and Settings\Admin\Рабочий стол\разработка на конкурс\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572000"/>
            <a:ext cx="1905000" cy="20875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0422" name="Picture 5" descr="C:\Documents and Settings\Admin\Рабочий стол\разработка на конкурс\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1905000" cy="2112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Documents and Settings\Admin\Рабочий стол\разработка на конкурс\флаг пограничных войс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2" descr="C:\Documents and Settings\Admin\Рабочий стол\разработка на конкурс\эмблема пограничных войс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52400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1445" name="Заголовок 2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724400" cy="12954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Пограничные войска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914400"/>
            <a:chExt cx="9144000" cy="5943600"/>
          </a:xfrm>
        </p:grpSpPr>
        <p:pic>
          <p:nvPicPr>
            <p:cNvPr id="8" name="Рисунок 7" descr="http://www.nm.md/files/y2004/06/10/img/14.jpg"/>
            <p:cNvPicPr/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0" y="914400"/>
              <a:ext cx="9144000" cy="5943600"/>
            </a:xfrm>
            <a:prstGeom prst="rect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1752600" y="1067118"/>
              <a:ext cx="5791200" cy="460904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u="sng" dirty="0">
                  <a:latin typeface="Constantia" pitchFamily="18" charset="0"/>
                </a:rPr>
                <a:t>Назначение:</a:t>
              </a:r>
              <a:r>
                <a:rPr lang="en-US" sz="2400" b="1" dirty="0">
                  <a:latin typeface="Constantia" pitchFamily="18" charset="0"/>
                </a:rPr>
                <a:t>   </a:t>
              </a:r>
              <a:r>
                <a:rPr lang="ru-RU" sz="2400" b="1" dirty="0">
                  <a:latin typeface="Constantia" pitchFamily="18" charset="0"/>
                </a:rPr>
                <a:t>Охрана границ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914400"/>
            <a:chExt cx="9144000" cy="5943600"/>
          </a:xfrm>
        </p:grpSpPr>
        <p:pic>
          <p:nvPicPr>
            <p:cNvPr id="14" name="Рисунок 13" descr="http://www.yuga.ru/media/novoross_pogran.jpg"/>
            <p:cNvPicPr/>
            <p:nvPr/>
          </p:nvPicPr>
          <p:blipFill>
            <a:blip r:embed="rId7" r:link="rId8"/>
            <a:srcRect/>
            <a:stretch>
              <a:fillRect/>
            </a:stretch>
          </p:blipFill>
          <p:spPr bwMode="auto">
            <a:xfrm>
              <a:off x="0" y="914400"/>
              <a:ext cx="9144000" cy="5943600"/>
            </a:xfrm>
            <a:prstGeom prst="rect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457200" y="1219835"/>
              <a:ext cx="8305800" cy="2737908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Constantia" pitchFamily="18" charset="0"/>
                </a:rPr>
                <a:t>В охране рубежей принимают участие 10 региональных управлений, в составе которых более </a:t>
              </a:r>
              <a:r>
                <a:rPr lang="ru-RU" sz="3200" b="1" dirty="0">
                  <a:solidFill>
                    <a:srgbClr val="C00000"/>
                  </a:solidFill>
                  <a:latin typeface="Constantia" pitchFamily="18" charset="0"/>
                </a:rPr>
                <a:t>80</a:t>
              </a:r>
              <a:r>
                <a:rPr lang="ru-RU" sz="2400" b="1" dirty="0">
                  <a:latin typeface="Constantia" pitchFamily="18" charset="0"/>
                </a:rPr>
                <a:t> пограничных отрядов, более </a:t>
              </a:r>
              <a:r>
                <a:rPr lang="ru-RU" sz="3200" b="1" dirty="0">
                  <a:solidFill>
                    <a:srgbClr val="C00000"/>
                  </a:solidFill>
                  <a:latin typeface="Constantia" pitchFamily="18" charset="0"/>
                </a:rPr>
                <a:t>950</a:t>
              </a:r>
              <a:r>
                <a:rPr lang="ru-RU" sz="2400" b="1" dirty="0">
                  <a:latin typeface="Constantia" pitchFamily="18" charset="0"/>
                </a:rPr>
                <a:t> застав</a:t>
              </a:r>
              <a:r>
                <a:rPr lang="en-US" sz="2400" b="1" dirty="0">
                  <a:latin typeface="Constantia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atin typeface="Constantia" pitchFamily="18" charset="0"/>
                </a:rPr>
                <a:t>Ежесуточно на службу заступают </a:t>
              </a:r>
              <a:r>
                <a:rPr lang="ru-RU" sz="3200" b="1" dirty="0">
                  <a:solidFill>
                    <a:srgbClr val="C00000"/>
                  </a:solidFill>
                  <a:latin typeface="Constantia" pitchFamily="18" charset="0"/>
                </a:rPr>
                <a:t>11 тысяч </a:t>
              </a:r>
              <a:r>
                <a:rPr lang="ru-RU" sz="2400" b="1" dirty="0">
                  <a:latin typeface="Constantia" pitchFamily="18" charset="0"/>
                </a:rPr>
                <a:t>пограничных нарядов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+mn-lt"/>
                </a:rPr>
                <a:t>  </a:t>
              </a:r>
              <a:endParaRPr lang="en-US" b="1" dirty="0">
                <a:latin typeface="+mn-lt"/>
              </a:endParaRP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914401"/>
            <a:chExt cx="9144000" cy="5943600"/>
          </a:xfrm>
        </p:grpSpPr>
        <p:pic>
          <p:nvPicPr>
            <p:cNvPr id="17" name="Рисунок 16" descr="http://www.bellabs.ru/Fotab/Gallery/Mi-8_01.jpg"/>
            <p:cNvPicPr/>
            <p:nvPr/>
          </p:nvPicPr>
          <p:blipFill>
            <a:blip r:embed="rId9" r:link="rId10"/>
            <a:srcRect/>
            <a:stretch>
              <a:fillRect/>
            </a:stretch>
          </p:blipFill>
          <p:spPr bwMode="auto">
            <a:xfrm>
              <a:off x="0" y="914401"/>
              <a:ext cx="9144000" cy="5943600"/>
            </a:xfrm>
            <a:prstGeom prst="rect">
              <a:avLst/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2209800" y="1219836"/>
              <a:ext cx="4572000" cy="831003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u="sng" dirty="0">
                  <a:latin typeface="Constantia" pitchFamily="18" charset="0"/>
                </a:rPr>
                <a:t>Руководство: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Blip>
                  <a:blip r:embed="rId11"/>
                </a:buBlip>
                <a:defRPr/>
              </a:pPr>
              <a:r>
                <a:rPr lang="ru-RU" sz="2400" b="1" dirty="0">
                  <a:latin typeface="Constantia" pitchFamily="18" charset="0"/>
                </a:rPr>
                <a:t>ФСБ РФ</a:t>
              </a:r>
              <a:endParaRPr lang="en-US" sz="2400" b="1" dirty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8006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Назначение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atin typeface="Constantia" pitchFamily="18" charset="0"/>
              </a:rPr>
              <a:t>Обеспечение безопасности личности, общества, государства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atin typeface="Constantia" pitchFamily="18" charset="0"/>
              </a:rPr>
              <a:t>Обеспечение  защиты прав и свобод человека</a:t>
            </a:r>
            <a:endParaRPr lang="en-US" b="1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Руководство:</a:t>
            </a:r>
            <a:endParaRPr lang="en-US" b="1" u="sng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МВД РФ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Constantia" pitchFamily="18" charset="0"/>
              </a:rPr>
              <a:t>Девиз: </a:t>
            </a:r>
            <a:endParaRPr lang="en-US" b="1" u="sng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i="1" dirty="0" smtClean="0">
                <a:latin typeface="Constantia" pitchFamily="18" charset="0"/>
              </a:rPr>
              <a:t>«Честь, отвага, мужество!»</a:t>
            </a:r>
            <a:endParaRPr lang="ru-RU" sz="3900" b="1" dirty="0" smtClean="0">
              <a:latin typeface="Constantia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2467" name="Заголовок 2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410200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Внутренние </a:t>
            </a:r>
            <a:br>
              <a:rPr lang="ru-RU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войска</a:t>
            </a:r>
          </a:p>
        </p:txBody>
      </p:sp>
      <p:pic>
        <p:nvPicPr>
          <p:cNvPr id="62468" name="Picture 2" descr="C:\Documents and Settings\Admin\Рабочий стол\разработка на конкурс\внутренние войск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04800"/>
            <a:ext cx="2816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 descr="C:\Documents and Settings\Admin\Рабочий стол\разработка на конкурс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247900" cy="16002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3" descr="Файл:Флаг Железнодорожных войск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1600200" cy="13716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2057400"/>
            <a:ext cx="8763000" cy="3048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3100" b="1" dirty="0" smtClean="0">
                <a:latin typeface="Constantia" pitchFamily="18" charset="0"/>
              </a:rPr>
              <a:t>Первые подразделения железнодорожных войск в мире  созданы в России в </a:t>
            </a:r>
            <a:r>
              <a:rPr lang="ru-RU" sz="3100" b="1" dirty="0" smtClean="0">
                <a:solidFill>
                  <a:srgbClr val="C00000"/>
                </a:solidFill>
                <a:latin typeface="Constantia" pitchFamily="18" charset="0"/>
              </a:rPr>
              <a:t>1851</a:t>
            </a:r>
            <a:r>
              <a:rPr lang="ru-RU" sz="3100" b="1" dirty="0" smtClean="0">
                <a:latin typeface="Constantia" pitchFamily="18" charset="0"/>
              </a:rPr>
              <a:t> году в составе инженерных войск вооружённых сил России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3100" b="1" dirty="0" smtClean="0">
                <a:latin typeface="Constantia" pitchFamily="18" charset="0"/>
              </a:rPr>
              <a:t>В других государствах могут называться транспортными войсками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3100" b="1" dirty="0" smtClean="0">
                <a:latin typeface="Constantia" pitchFamily="18" charset="0"/>
              </a:rPr>
              <a:t>За годы ВОв</a:t>
            </a:r>
            <a:r>
              <a:rPr lang="en-US" sz="3100" b="1" dirty="0" smtClean="0">
                <a:latin typeface="Constantia" pitchFamily="18" charset="0"/>
              </a:rPr>
              <a:t> </a:t>
            </a:r>
            <a:r>
              <a:rPr lang="ru-RU" sz="3100" b="1" dirty="0" smtClean="0">
                <a:latin typeface="Constantia" pitchFamily="18" charset="0"/>
              </a:rPr>
              <a:t> Железнодорожными войсками было восстановлено около </a:t>
            </a:r>
            <a:r>
              <a:rPr lang="ru-RU" sz="3100" b="1" u="sng" dirty="0" smtClean="0">
                <a:solidFill>
                  <a:srgbClr val="C00000"/>
                </a:solidFill>
                <a:latin typeface="Constantia" pitchFamily="18" charset="0"/>
              </a:rPr>
              <a:t>120 тыс. км </a:t>
            </a:r>
            <a:r>
              <a:rPr lang="ru-RU" sz="3100" b="1" dirty="0" smtClean="0">
                <a:latin typeface="Constantia" pitchFamily="18" charset="0"/>
              </a:rPr>
              <a:t>железных дорог</a:t>
            </a:r>
            <a:endParaRPr lang="en-US" sz="3100" b="1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endParaRPr lang="ru-RU" b="1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/>
          </a:p>
        </p:txBody>
      </p:sp>
      <p:sp>
        <p:nvSpPr>
          <p:cNvPr id="63492" name="Заголовок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410200" cy="18288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Железнодорожные </a:t>
            </a:r>
            <a:r>
              <a:rPr lang="en-US" sz="4000" b="1" u="sng" smtClean="0">
                <a:latin typeface="Constantia" pitchFamily="18" charset="0"/>
              </a:rPr>
              <a:t/>
            </a:r>
            <a:br>
              <a:rPr lang="en-US" sz="4000" b="1" u="sng" smtClean="0">
                <a:latin typeface="Constantia" pitchFamily="18" charset="0"/>
              </a:rPr>
            </a:br>
            <a:r>
              <a:rPr lang="ru-RU" sz="4000" b="1" u="sng" smtClean="0">
                <a:latin typeface="Constantia" pitchFamily="18" charset="0"/>
              </a:rPr>
              <a:t>войска</a:t>
            </a:r>
          </a:p>
        </p:txBody>
      </p:sp>
      <p:pic>
        <p:nvPicPr>
          <p:cNvPr id="63493" name="Рисунок 4" descr="Файл:Эмблема Железнодорожных войск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228600"/>
            <a:ext cx="1600200" cy="13716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5029200"/>
            <a:ext cx="8686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Constantia" pitchFamily="18" charset="0"/>
              </a:rPr>
              <a:t>Назначение: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восстановление, строительство, эксплуатация железных дорог, используемых для обеспечения воинских перевозок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latin typeface="Constantia" pitchFamily="18" charset="0"/>
              </a:rPr>
              <a:t>Войска ГО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228600" y="8382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Содержимое 3" descr="http://www.himvoiska.narod.ru/go00101.jpg"/>
          <p:cNvPicPr>
            <a:picLocks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828800" y="0"/>
            <a:ext cx="5486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Жизнеобеспечение населения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25" name="Содержимое 3" descr="http://www.himvoiska.narod.ru/z00101.jpg"/>
          <p:cNvPicPr>
            <a:picLocks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9200" y="0"/>
            <a:ext cx="6629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Эвакуация пострадавших</a:t>
            </a:r>
          </a:p>
        </p:txBody>
      </p:sp>
      <p:pic>
        <p:nvPicPr>
          <p:cNvPr id="27" name="Содержимое 3" descr="http://www.himvoiska.narod.ru/z008.jpg"/>
          <p:cNvPicPr>
            <a:picLocks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1295400" y="0"/>
            <a:ext cx="7010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Оказание медицинской помощи </a:t>
            </a:r>
          </a:p>
        </p:txBody>
      </p:sp>
      <p:pic>
        <p:nvPicPr>
          <p:cNvPr id="29" name="Содержимое 3" descr="http://www.himvoiska.narod.ru/z033.jpg"/>
          <p:cNvPicPr>
            <a:picLocks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1143000" y="0"/>
            <a:ext cx="6705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Ведение спасательных и аварийно-восстановительных работ</a:t>
            </a:r>
            <a:endParaRPr lang="ru-RU" sz="2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1" name="Содержимое 3" descr="http://www.himvoiska.narod.ru/zashita127.jpg"/>
          <p:cNvPicPr>
            <a:picLocks noGrp="1"/>
          </p:cNvPicPr>
          <p:nvPr>
            <p:ph idx="1"/>
          </p:nvPr>
        </p:nvPicPr>
        <p:blipFill>
          <a:blip r:embed="rId15" r:link="rId16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1066800" y="0"/>
            <a:ext cx="71628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Разведка обстановки в районах чрезвычайных ситуаций</a:t>
            </a:r>
          </a:p>
        </p:txBody>
      </p:sp>
      <p:sp>
        <p:nvSpPr>
          <p:cNvPr id="33" name="Управляющая кнопка: возврат 32">
            <a:hlinkClick r:id="rId17" action="ppaction://hlinksldjump" highlightClick="1"/>
          </p:cNvPr>
          <p:cNvSpPr/>
          <p:nvPr/>
        </p:nvSpPr>
        <p:spPr>
          <a:xfrm>
            <a:off x="8305800" y="60198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>
        <p:bldAsOne/>
      </p:bldGraphic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_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3990975" cy="5216525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724400" cy="762000"/>
          </a:xfrm>
          <a:solidFill>
            <a:schemeClr val="bg2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Самый необычный указ</a:t>
            </a:r>
            <a:endParaRPr lang="ru-RU" sz="3200" b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4724400" cy="5638800"/>
          </a:xfrm>
          <a:prstGeom prst="verticalScroll">
            <a:avLst/>
          </a:prstGeom>
          <a:solidFill>
            <a:schemeClr val="bg2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Constantia" pitchFamily="18" charset="0"/>
              </a:rPr>
              <a:t>Указ: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atin typeface="Constantia" pitchFamily="18" charset="0"/>
              </a:rPr>
              <a:t>Пришивать пуговицы на лицевую сторону рукава солдатского мундира.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Constantia" pitchFamily="18" charset="0"/>
              </a:rPr>
              <a:t>Цель указа: </a:t>
            </a:r>
            <a:r>
              <a:rPr lang="ru-RU" sz="2800" b="1" dirty="0" smtClean="0">
                <a:latin typeface="Constantia" pitchFamily="18" charset="0"/>
              </a:rPr>
              <a:t>отучить солдат, большинство из которых набиралось из крестьянской среды, вытирать рукавом рот после еды, чтобы дольше сохранилось дорогое сукно</a:t>
            </a:r>
            <a:endParaRPr lang="ru-RU" sz="28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228600" y="304800"/>
            <a:ext cx="8686800" cy="6172200"/>
            <a:chOff x="304800" y="304800"/>
            <a:chExt cx="8229600" cy="61722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4800" y="304800"/>
              <a:ext cx="1523499" cy="1752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2" action="ppaction://hlinksldjump"/>
                </a:rPr>
                <a:t>1</a:t>
              </a: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90800" y="304800"/>
              <a:ext cx="1523499" cy="175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3" action="ppaction://hlinksldjump"/>
                </a:rPr>
                <a:t>2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800099" y="304800"/>
              <a:ext cx="1525003" cy="1752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4" action="ppaction://hlinksldjump"/>
                </a:rPr>
                <a:t>3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010902" y="304800"/>
              <a:ext cx="1523498" cy="1752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5" action="ppaction://hlinksldjump"/>
                </a:rPr>
                <a:t>4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800" y="2514600"/>
              <a:ext cx="1523499" cy="1752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6" action="ppaction://hlinksldjump"/>
                </a:rPr>
                <a:t>5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4800" y="4724400"/>
              <a:ext cx="1523499" cy="1752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7" action="ppaction://hlinksldjump"/>
                </a:rPr>
                <a:t>9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90800" y="2514600"/>
              <a:ext cx="1523499" cy="1752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8" action="ppaction://hlinksldjump"/>
                </a:rPr>
                <a:t>6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90800" y="4724400"/>
              <a:ext cx="1523499" cy="17526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9" action="ppaction://hlinksldjump"/>
                </a:rPr>
                <a:t>10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00099" y="2514600"/>
              <a:ext cx="1525003" cy="1752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10" action="ppaction://hlinksldjump"/>
                </a:rPr>
                <a:t>7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800099" y="4724400"/>
              <a:ext cx="1525003" cy="1752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11" action="ppaction://hlinksldjump"/>
                </a:rPr>
                <a:t>11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10902" y="2514600"/>
              <a:ext cx="1523498" cy="175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12" action="ppaction://hlinksldjump"/>
                </a:rPr>
                <a:t>8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10902" y="4724400"/>
              <a:ext cx="1523498" cy="1752600"/>
            </a:xfrm>
            <a:prstGeom prst="rect">
              <a:avLst/>
            </a:prstGeom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rgbClr val="C00000"/>
                  </a:solidFill>
                  <a:latin typeface="Constantia" pitchFamily="18" charset="0"/>
                  <a:hlinkClick r:id="rId13" action="ppaction://hlinksldjump"/>
                </a:rPr>
                <a:t>12</a:t>
              </a:r>
              <a:endParaRPr lang="ru-RU" sz="4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685800" y="228600"/>
            <a:ext cx="8039100" cy="4953000"/>
            <a:chOff x="685800" y="228600"/>
            <a:chExt cx="8039100" cy="4953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85800" y="2514600"/>
              <a:ext cx="7848600" cy="2667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i="1" dirty="0">
                  <a:solidFill>
                    <a:srgbClr val="C00000"/>
                  </a:solidFill>
                  <a:latin typeface="Constantia" pitchFamily="18" charset="0"/>
                </a:rPr>
                <a:t>«Проверь  себя»</a:t>
              </a:r>
              <a:endParaRPr lang="ru-RU" sz="5400" b="1" i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pic>
          <p:nvPicPr>
            <p:cNvPr id="65541" name="Picture 3" descr="C:\Documents and Settings\Admin\Рабочий стол\картинкидля презентаций\MOI17.gif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67400" y="228600"/>
              <a:ext cx="2857500" cy="248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766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latin typeface="Constantia" pitchFamily="18" charset="0"/>
              </a:rPr>
              <a:t>Кто является Верховным Главнокомандующим Вооруженными Силами Российской Федерации?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6564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1981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>
                <a:latin typeface="Constantia" pitchFamily="18" charset="0"/>
              </a:rPr>
              <a:t>Назовите войска, принимающие участие в охране общественного порядка?</a:t>
            </a: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7588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8612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Прямоугольник 5"/>
          <p:cNvSpPr>
            <a:spLocks noChangeArrowheads="1"/>
          </p:cNvSpPr>
          <p:nvPr/>
        </p:nvSpPr>
        <p:spPr bwMode="auto">
          <a:xfrm>
            <a:off x="381000" y="2828925"/>
            <a:ext cx="8534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onstantia" pitchFamily="18" charset="0"/>
              </a:rPr>
              <a:t>Род войск, отвечающий за восстановление, строительство, эксплуатацию железных дорог, используемых для обеспечения воинских перевозок?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9636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2971800"/>
            <a:ext cx="85344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Кому подчинены и для чего предназначены Пограничные войска?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0660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2971800"/>
            <a:ext cx="83058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Назовите виды Вооруженных Сил РФ?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684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4038600"/>
            <a:ext cx="8382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Какому виду ВС РФ принадлежит флаг?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71686" name="Picture 2" descr="C:\Documents and Settings\Admin\Рабочий стол\разработка на конкурс\флаг ВМФ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52600"/>
            <a:ext cx="32004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2708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4400" y="29718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Сформулируйте основные задачи , решаемые силами ВВС?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3732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8200" y="2971800"/>
            <a:ext cx="75438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Назовите рода Вооруженных Сил РФ?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4756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5800" y="3048000"/>
            <a:ext cx="7696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tx1"/>
                </a:solidFill>
                <a:latin typeface="Constantia" pitchFamily="18" charset="0"/>
              </a:rPr>
              <a:t>Расшифруйте: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ВВС, ВДВ, МВД, ФСБ, РВСН, ГО, ЧС, ВМФ  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572000" cy="1143000"/>
          </a:xfr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u="sng" dirty="0" smtClean="0">
                <a:solidFill>
                  <a:srgbClr val="002060"/>
                </a:solidFill>
                <a:latin typeface="Constantia" pitchFamily="18" charset="0"/>
              </a:rPr>
              <a:t>Самая короткая война</a:t>
            </a:r>
            <a:endParaRPr lang="ru-RU" sz="2900" b="1" u="sng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905000"/>
            <a:ext cx="4495800" cy="426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1896</a:t>
            </a: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 год</a:t>
            </a:r>
            <a:endParaRPr lang="en-US" sz="3200" b="1" dirty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 между Британией и Занзибаром</a:t>
            </a:r>
            <a:endParaRPr lang="en-US" sz="3200" b="1" dirty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tx1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 ровно 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38</a:t>
            </a: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 минут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grpSp>
        <p:nvGrpSpPr>
          <p:cNvPr id="19460" name="Группа 7"/>
          <p:cNvGrpSpPr>
            <a:grpSpLocks/>
          </p:cNvGrpSpPr>
          <p:nvPr/>
        </p:nvGrpSpPr>
        <p:grpSpPr bwMode="auto">
          <a:xfrm>
            <a:off x="5334000" y="457200"/>
            <a:ext cx="3609975" cy="6173788"/>
            <a:chOff x="5334000" y="457200"/>
            <a:chExt cx="3609974" cy="6174523"/>
          </a:xfrm>
        </p:grpSpPr>
        <p:pic>
          <p:nvPicPr>
            <p:cNvPr id="3075" name="Picture 3" descr="C:\Documents and Settings\Admin\Рабочий стол\Новая папка\2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3962817"/>
              <a:ext cx="3571874" cy="2668906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7" name="Рисунок 6" descr="images_0.tm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457200"/>
              <a:ext cx="3609974" cy="2702247"/>
            </a:xfrm>
            <a:prstGeom prst="rect">
              <a:avLst/>
            </a:prstGeom>
            <a:ln w="25400">
              <a:solidFill>
                <a:schemeClr val="accent1">
                  <a:shade val="50000"/>
                </a:schemeClr>
              </a:solidFill>
            </a:ln>
          </p:spPr>
        </p:pic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5780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3124200"/>
            <a:ext cx="8534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Кто осуществляет непосредственное  руководство Вооруженными Силами РФ?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6804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2971800"/>
            <a:ext cx="83058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Каково предназначение Сухопутных войск РФ?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7828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2895600"/>
            <a:ext cx="84582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Constantia" pitchFamily="18" charset="0"/>
              </a:rPr>
              <a:t>Назовите род войск , подчиняющийся Министерству внутренних дел РФ? </a:t>
            </a:r>
            <a:endParaRPr lang="ru-RU" sz="36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sz="4000" b="1" smtClean="0">
              <a:latin typeface="Constantia" pitchFamily="18" charset="0"/>
            </a:endParaRPr>
          </a:p>
        </p:txBody>
      </p:sp>
      <p:pic>
        <p:nvPicPr>
          <p:cNvPr id="78851" name="Picture 3" descr="C:\Documents and Settings\Admin\Рабочий стол\картинкидля презентаций\MOI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2895600"/>
            <a:ext cx="85344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Назовите род войск РФ, основным предназначением которого является ликвидация последствий  чрезвычайных ситуаций (природного и техногенного характера), </a:t>
            </a:r>
            <a:r>
              <a:rPr lang="en-US" sz="3200" b="1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Constantia" pitchFamily="18" charset="0"/>
              </a:rPr>
              <a:t>эпидемий, проведение аварийно-спасательных работ?</a:t>
            </a:r>
            <a:endParaRPr lang="ru-RU" sz="32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077200" y="5867400"/>
            <a:ext cx="609600" cy="685800"/>
          </a:xfrm>
          <a:prstGeom prst="actionButtonRetur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772400" cy="3733800"/>
          </a:xfrm>
        </p:spPr>
        <p:txBody>
          <a:bodyPr/>
          <a:lstStyle/>
          <a:p>
            <a:pPr marL="514350" indent="-514350" eaLnBrk="1" hangingPunct="1"/>
            <a:r>
              <a:rPr lang="ru-RU" sz="5400" b="1" smtClean="0">
                <a:solidFill>
                  <a:schemeClr val="tx1"/>
                </a:solidFill>
                <a:latin typeface="Constantia" pitchFamily="18" charset="0"/>
              </a:rPr>
              <a:t>Спасибо</a:t>
            </a:r>
          </a:p>
          <a:p>
            <a:pPr marL="514350" indent="-514350" eaLnBrk="1" hangingPunct="1"/>
            <a:r>
              <a:rPr lang="ru-RU" sz="5400" b="1" smtClean="0">
                <a:solidFill>
                  <a:schemeClr val="tx1"/>
                </a:solidFill>
                <a:latin typeface="Constantia" pitchFamily="18" charset="0"/>
              </a:rPr>
              <a:t> за</a:t>
            </a:r>
          </a:p>
          <a:p>
            <a:pPr marL="514350" indent="-514350" eaLnBrk="1" hangingPunct="1"/>
            <a:r>
              <a:rPr lang="ru-RU" sz="5400" b="1" smtClean="0">
                <a:solidFill>
                  <a:schemeClr val="tx1"/>
                </a:solidFill>
                <a:latin typeface="Constantia" pitchFamily="18" charset="0"/>
              </a:rPr>
              <a:t> внимание!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228600" y="2286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-875506" y="13327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735094" y="1408906"/>
            <a:ext cx="22098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-8763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7658100" y="5448300"/>
            <a:ext cx="2211388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6400800" y="3048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6324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228600" y="6553200"/>
            <a:ext cx="2438400" cy="1588"/>
          </a:xfrm>
          <a:prstGeom prst="line">
            <a:avLst/>
          </a:prstGeom>
          <a:ln w="1905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0" y="152400"/>
            <a:ext cx="35814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u="sng" dirty="0">
                <a:solidFill>
                  <a:srgbClr val="002060"/>
                </a:solidFill>
                <a:latin typeface="Constantia" pitchFamily="18" charset="0"/>
              </a:rPr>
              <a:t>Самая ненастоящая атака</a:t>
            </a:r>
            <a:endParaRPr lang="ru-RU" sz="29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4876800" cy="6477000"/>
          </a:xfrm>
          <a:solidFill>
            <a:schemeClr val="bg2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Во время Второй мировой войны немцы на территории Голландии в большой секретности строили макет аэродрома.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Самолеты, ангары, автомобили, средства ПВО – все из дерева.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 Но в один из дней прилетел английский бомбардировщик и сбросил на лжеаэродром единственную бомбу, после чего строительство аэродрома прекратилось.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smtClean="0">
                <a:latin typeface="Constantia" pitchFamily="18" charset="0"/>
              </a:rPr>
              <a:t>Бомба была деревянная</a:t>
            </a:r>
            <a:endParaRPr lang="ru-RU" b="1" u="sng" dirty="0">
              <a:latin typeface="Constantia" pitchFamily="18" charset="0"/>
            </a:endParaRPr>
          </a:p>
        </p:txBody>
      </p:sp>
      <p:pic>
        <p:nvPicPr>
          <p:cNvPr id="7" name="Picture 2" descr="C:\Documents and Settings\Admin\Рабочий стол\Новая папка\та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3630613" cy="22098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3" descr="C:\Documents and Settings\Admin\Рабочий стол\Новая папка\пуш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657600" cy="2592388"/>
          </a:xfrm>
          <a:prstGeom prst="rect">
            <a:avLst/>
          </a:prstGeom>
          <a:noFill/>
          <a:ln w="25400">
            <a:solidFill>
              <a:srgbClr val="385D8A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5943600" cy="1143000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Самые курьезные армейские законы</a:t>
            </a:r>
            <a:endParaRPr lang="ru-RU" sz="3200" dirty="0"/>
          </a:p>
        </p:txBody>
      </p:sp>
      <p:pic>
        <p:nvPicPr>
          <p:cNvPr id="4" name="Picture 2" descr="C:\Documents and Settings\Admin\Рабочий стол\Новая папка\наполеон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2667000" cy="3622675"/>
          </a:xfrm>
          <a:ln w="25400">
            <a:solidFill>
              <a:srgbClr val="385D8A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648200" cy="4876800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atin typeface="Constantia" pitchFamily="18" charset="0"/>
              </a:rPr>
              <a:t>В Британии лишь в 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1947</a:t>
            </a:r>
            <a:r>
              <a:rPr lang="ru-RU" sz="3200" b="1" dirty="0" smtClean="0">
                <a:latin typeface="Constantia" pitchFamily="18" charset="0"/>
              </a:rPr>
              <a:t> году отменили должность человека, обязанного в момент вторжения Наполеона в Англию выстрелить из пушки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Picture 3" descr="C:\Documents and Settings\Admin\Рабочий стол\Новая папка\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3300413" cy="246697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962400" cy="1143000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002060"/>
                </a:solidFill>
                <a:latin typeface="Constantia" pitchFamily="18" charset="0"/>
              </a:rPr>
              <a:t>Самая нелепая война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648200" cy="6400800"/>
          </a:xfrm>
          <a:solidFill>
            <a:schemeClr val="bg2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1249</a:t>
            </a:r>
            <a:r>
              <a:rPr lang="ru-RU" b="1" dirty="0" smtClean="0">
                <a:latin typeface="Constantia" pitchFamily="18" charset="0"/>
              </a:rPr>
              <a:t> году солдат из Болоньи бежал в Модену, захватив старый дубовый ушат, из которого поил свою лошадь.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Власти Болоньи потребовали выдать им не дезертира, а ушат.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onstantia" pitchFamily="18" charset="0"/>
              </a:rPr>
              <a:t>Получив отказ, Болонья начала против Модены войну, продолжавшуюся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22 года </a:t>
            </a:r>
            <a:r>
              <a:rPr lang="ru-RU" b="1" dirty="0" smtClean="0">
                <a:latin typeface="Constantia" pitchFamily="18" charset="0"/>
              </a:rPr>
              <a:t>и сопровождавшуюся значительными разрушениями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Picture 3" descr="C:\Documents and Settings\Admin\Рабочий стол\Новая папка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676400"/>
            <a:ext cx="3552825" cy="2827338"/>
          </a:xfrm>
          <a:ln w="25400">
            <a:solidFill>
              <a:schemeClr val="tx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57800" y="4724400"/>
            <a:ext cx="35052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</a:rPr>
              <a:t>А ушат до сих пор остается в Модене и хранится в одной из башен города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1579</TotalTime>
  <Words>1168</Words>
  <Application>Microsoft Office PowerPoint</Application>
  <PresentationFormat>Экран (4:3)</PresentationFormat>
  <Paragraphs>291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Calibri</vt:lpstr>
      <vt:lpstr>Arial</vt:lpstr>
      <vt:lpstr>Constantia</vt:lpstr>
      <vt:lpstr>Wingdings</vt:lpstr>
      <vt:lpstr>Times New Roman</vt:lpstr>
      <vt:lpstr>Office Theme</vt:lpstr>
      <vt:lpstr>Виды и рода  Вооруженных Сил Российской Федерации</vt:lpstr>
      <vt:lpstr>Содержание:</vt:lpstr>
      <vt:lpstr>Армии мира:  интересные факты</vt:lpstr>
      <vt:lpstr>Самый необычный маневр перед атакой</vt:lpstr>
      <vt:lpstr>Самый необычный указ</vt:lpstr>
      <vt:lpstr>Самая короткая война</vt:lpstr>
      <vt:lpstr>Слайд 7</vt:lpstr>
      <vt:lpstr>Самые курьезные армейские законы</vt:lpstr>
      <vt:lpstr>Самая нелепая война</vt:lpstr>
      <vt:lpstr>Самое необычное оружие</vt:lpstr>
      <vt:lpstr>Слайд 11</vt:lpstr>
      <vt:lpstr>Слайд 12</vt:lpstr>
      <vt:lpstr>Виды Вооруженных Сил РФ</vt:lpstr>
      <vt:lpstr>Сухопутные войска История</vt:lpstr>
      <vt:lpstr>Сухопутные войска История</vt:lpstr>
      <vt:lpstr>Сухопутные войска История</vt:lpstr>
      <vt:lpstr>Сухопутные войска История</vt:lpstr>
      <vt:lpstr>Слайд 18</vt:lpstr>
      <vt:lpstr>Сухопутные войска  Символы  </vt:lpstr>
      <vt:lpstr>Сухопутные войска  Структура </vt:lpstr>
      <vt:lpstr>Сухопутные войска  Структура </vt:lpstr>
      <vt:lpstr>Танковые войска</vt:lpstr>
      <vt:lpstr>Ракетные войска и артиллерия</vt:lpstr>
      <vt:lpstr>Авиация Сухопутных войск</vt:lpstr>
      <vt:lpstr>Войска противовоздушной обороны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Военно-морской флот История </vt:lpstr>
      <vt:lpstr>Военно-морской флот История </vt:lpstr>
      <vt:lpstr>Военно-морской флот История </vt:lpstr>
      <vt:lpstr>Военно-морской флот История </vt:lpstr>
      <vt:lpstr>Военно-морской флот Символы </vt:lpstr>
      <vt:lpstr>Военно-морской флот Назначение </vt:lpstr>
      <vt:lpstr>Военно-морской флот </vt:lpstr>
      <vt:lpstr>Слайд 42</vt:lpstr>
      <vt:lpstr>Слайд 43</vt:lpstr>
      <vt:lpstr>Космические войска</vt:lpstr>
      <vt:lpstr>Слайд 45</vt:lpstr>
      <vt:lpstr>Пограничные войска</vt:lpstr>
      <vt:lpstr>Внутренние  войска</vt:lpstr>
      <vt:lpstr>Железнодорожные  войска</vt:lpstr>
      <vt:lpstr>Войска ГО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рода  Вооруженных Сил Российской Федерации</dc:title>
  <cp:lastModifiedBy>User</cp:lastModifiedBy>
  <cp:revision>163</cp:revision>
  <dcterms:modified xsi:type="dcterms:W3CDTF">2012-12-18T20:07:01Z</dcterms:modified>
</cp:coreProperties>
</file>