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Pendule_de_Foucaul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.wikipedia.org/wiki/%D0%A4%D0%B0%D0%B9%D0%BB:Foucault_pendulum_at_north_pol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создания маятника.</a:t>
            </a:r>
            <a:endParaRPr lang="ru-RU" dirty="0"/>
          </a:p>
        </p:txBody>
      </p:sp>
      <p:pic>
        <p:nvPicPr>
          <p:cNvPr id="4" name="Рисунок 3" descr="http://im2-tub-ru.yandex.net/i?id=100226991-36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 из 2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14752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Первым, кто стал рассматривать математические маятники, был Галилео Галилей.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1583 г. 19-летний юноша Галилей, находясь в Пизанском соборе, обратил внимание на раскачивание люстры. Он заметил, отсчитывая удары пульса, что время одного колебания люстры остается постоянным, хотя размахи колебаний делаются все меньше и меньше. Эти наблюдения побудили Галилея приступить к исследованиям, в результате которых он установил главный закон колебаний, исследуемое устройство назвал маятником.  </a:t>
            </a:r>
            <a:r>
              <a:rPr lang="ru-RU" sz="2000" b="1" dirty="0" smtClean="0"/>
              <a:t>Маятник – тело, подвешенное так, что его центр тяжести находится ниже точки подвеса. </a:t>
            </a:r>
            <a:endParaRPr lang="ru-RU" sz="2000" b="1" dirty="0"/>
          </a:p>
        </p:txBody>
      </p:sp>
      <p:pic>
        <p:nvPicPr>
          <p:cNvPr id="4" name="Рисунок 3" descr="Картинка 22 из 25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929198"/>
            <a:ext cx="2142236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00570"/>
            <a:ext cx="2642108" cy="21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Маятник Фуко.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4500594" cy="4389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Маятник Фуко́ — маятник, используемый для экспериментальной демонстрации суточного вращения Земли. Впервые публичная демонстрация была осуществлена французским физиком и астрономом Жаком Фуко в 1851 г. в Парижском </a:t>
            </a:r>
            <a:r>
              <a:rPr lang="ru-RU" sz="2400" dirty="0" smtClean="0"/>
              <a:t>Пантеоне.</a:t>
            </a:r>
            <a:endParaRPr lang="ru-RU" sz="2400" dirty="0"/>
          </a:p>
        </p:txBody>
      </p:sp>
      <p:pic>
        <p:nvPicPr>
          <p:cNvPr id="4" name="Рисунок 3" descr="http://upload.wikimedia.org/wikipedia/commons/thumb/a/ae/Pendule_de_Foucault.jpg/220px-Pendule_de_Foucaul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2661670" cy="200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картинки. маятники\Foucault_pendulum_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876"/>
            <a:ext cx="2089550" cy="27860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Маятник сохраняет плоскость своих колебаний, а Земля вращается, поэтому смещается стрелка.</a:t>
            </a:r>
            <a:endParaRPr lang="ru-RU" sz="3600" dirty="0"/>
          </a:p>
        </p:txBody>
      </p:sp>
      <p:pic>
        <p:nvPicPr>
          <p:cNvPr id="4" name="Рисунок 3" descr="http://upload.wikimedia.org/wikipedia/commons/thumb/b/be/Foucault_pendulum_at_north_pole.png/150px-Foucault_pendulum_at_north_pole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86124"/>
            <a:ext cx="2071702" cy="26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20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876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Любой </a:t>
            </a:r>
            <a:r>
              <a:rPr lang="ru-RU" dirty="0" smtClean="0"/>
              <a:t>груз, подвешенный на нити, будет вести себя как математический маятник, если только выполнены </a:t>
            </a:r>
            <a:r>
              <a:rPr lang="ru-RU" b="1" i="1" u="sng" dirty="0" smtClean="0"/>
              <a:t>три условия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 </a:t>
            </a:r>
            <a:r>
              <a:rPr lang="ru-RU" i="1" dirty="0" smtClean="0"/>
              <a:t>размеры груза значительно меньше размеров нити; </a:t>
            </a:r>
            <a:endParaRPr lang="ru-RU" i="1" dirty="0" smtClean="0"/>
          </a:p>
          <a:p>
            <a:r>
              <a:rPr lang="ru-RU" i="1" dirty="0" smtClean="0"/>
              <a:t>масса </a:t>
            </a:r>
            <a:r>
              <a:rPr lang="ru-RU" i="1" dirty="0" smtClean="0"/>
              <a:t>нити значительно меньше массы груза; </a:t>
            </a:r>
            <a:endParaRPr lang="ru-RU" i="1" dirty="0" smtClean="0"/>
          </a:p>
          <a:p>
            <a:r>
              <a:rPr lang="ru-RU" i="1" dirty="0" smtClean="0"/>
              <a:t>растяжение </a:t>
            </a:r>
            <a:r>
              <a:rPr lang="ru-RU" i="1" dirty="0" smtClean="0"/>
              <a:t>нити грузом настолько мало, что им можно пренебречь.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429132"/>
            <a:ext cx="2867736" cy="21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928826"/>
          </a:xfrm>
        </p:spPr>
        <p:txBody>
          <a:bodyPr/>
          <a:lstStyle/>
          <a:p>
            <a:r>
              <a:rPr lang="ru-RU" i="1" dirty="0" smtClean="0"/>
              <a:t>Таким образом, </a:t>
            </a:r>
            <a:r>
              <a:rPr lang="ru-RU" b="1" dirty="0" smtClean="0"/>
              <a:t>маятник – одна из колебательных систем, способных совершать механические </a:t>
            </a:r>
            <a:r>
              <a:rPr lang="ru-RU" b="1" dirty="0" smtClean="0"/>
              <a:t>колебания.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178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История создания маятника.</vt:lpstr>
      <vt:lpstr>Первым, кто стал рассматривать математические маятники, был Галилео Галилей.</vt:lpstr>
      <vt:lpstr>Маятник Фуко.</vt:lpstr>
      <vt:lpstr>Маятник сохраняет плоскость своих колебаний, а Земля вращается, поэтому смещается стрелка.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маятника.</dc:title>
  <dc:creator>Пользователь</dc:creator>
  <cp:lastModifiedBy>Пользователь</cp:lastModifiedBy>
  <cp:revision>2</cp:revision>
  <dcterms:created xsi:type="dcterms:W3CDTF">2012-01-24T06:02:09Z</dcterms:created>
  <dcterms:modified xsi:type="dcterms:W3CDTF">2012-01-24T06:15:37Z</dcterms:modified>
</cp:coreProperties>
</file>