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2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AE9B46-5BE0-4472-845E-87825B87F8DE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8915BB-5972-484C-A85F-B7FDAAAAB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664352-5237-4FB1-8190-AD742408F045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86E1B-7939-4A57-B2AC-44E58CB2B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79F5F-8D69-4C4E-9597-1DBF0DF6AC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8C392-8407-409C-BDE4-45F8476E17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1A5B13-596A-4B12-91BA-D8C9508B4541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2AAA7-91D2-41A7-8979-FC4C10B11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F727-BF58-40B8-BA9F-B1034780B3FE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5E43-ED1F-4CD5-B778-D5D607F21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5820-52D8-4D38-A10F-FA903BD47550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44BF-233F-4630-9430-7D37EAED3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A578-4005-4B9D-8D58-434BAE228F98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CD91-8E18-4147-8CBC-41AF8A099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0E6F8B-936B-4472-910D-4DFED8F6EDE0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9D8F0-232F-4EEE-A2A8-81583CE8D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5255-F220-4144-AF81-DF60C1390072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382D-28FF-497A-9244-4197D48F73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F1D37-D3F0-49D0-BDDF-C4C057D4155B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9615D-8A94-4D3C-8323-CE886F1F4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8634-CDC2-41D4-B8D3-006F9C3D2C66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6238-8F6B-4F10-942A-B1FAE851E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56D85C-997E-4B4E-B131-75CA49BF66E9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15383-1489-480C-9699-DC509923BD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51FC5-6389-4A63-AC0B-0BA604DBE28F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283EF-C8AC-4733-A67A-8A150F61A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6B857D-286D-4BA8-8333-B40D580F4380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869C06-7D21-43C0-A207-7BAB120D9C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D82796F-2735-4C95-A8F3-446D2F61324F}" type="datetimeFigureOut">
              <a:rPr lang="ru-RU"/>
              <a:pPr>
                <a:defRPr/>
              </a:pPr>
              <a:t>14.01.2013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16F0357-4D57-48C6-986D-E69B1B86C6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82" r:id="rId5"/>
    <p:sldLayoutId id="2147483777" r:id="rId6"/>
    <p:sldLayoutId id="2147483783" r:id="rId7"/>
    <p:sldLayoutId id="2147483784" r:id="rId8"/>
    <p:sldLayoutId id="2147483785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928813" y="1714500"/>
            <a:ext cx="67865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800" dirty="0">
                <a:latin typeface="Corbel" pitchFamily="34" charset="0"/>
              </a:rPr>
              <a:t>ДОРОЖНАЯ    АЗБУКА</a:t>
            </a:r>
          </a:p>
          <a:p>
            <a:pPr algn="ctr"/>
            <a:endParaRPr lang="ru-RU" sz="4400" b="1" dirty="0">
              <a:latin typeface="Corbel" pitchFamily="34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214438" y="5143500"/>
            <a:ext cx="107156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Федоренко Светлана  Николаевна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МБДОУ Д/С №27 «Микки – Маус»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г. Сургут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571500"/>
            <a:ext cx="67865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1000125" y="0"/>
            <a:ext cx="915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Для чего нужно знать правила дорожного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214688"/>
            <a:ext cx="39290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0"/>
            <a:ext cx="3929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3214688"/>
            <a:ext cx="42148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0"/>
            <a:ext cx="42148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8"/>
          <p:cNvSpPr txBox="1">
            <a:spLocks noChangeArrowheads="1"/>
          </p:cNvSpPr>
          <p:nvPr/>
        </p:nvSpPr>
        <p:spPr bwMode="auto">
          <a:xfrm>
            <a:off x="1000125" y="0"/>
            <a:ext cx="823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Участники дорожного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000125" y="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Что такое дорога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857625"/>
            <a:ext cx="4786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0"/>
            <a:ext cx="5929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3643313"/>
            <a:ext cx="2857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143000" y="0"/>
            <a:ext cx="829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Все люди – в первую очередь пешеходы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71625" y="0"/>
            <a:ext cx="9418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Пешеход – участник дорожного движения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3786188"/>
            <a:ext cx="3214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1214438"/>
            <a:ext cx="30718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714375"/>
            <a:ext cx="5000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000125" y="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Дороги, на которых движение пешеходов запрещено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357438" y="32861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rbel" pitchFamily="34" charset="0"/>
              </a:rPr>
              <a:t>Дорога для автомобилей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429375" y="4714875"/>
            <a:ext cx="243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rbel" pitchFamily="34" charset="0"/>
              </a:rPr>
              <a:t>автомагистраль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1928813" y="6357938"/>
            <a:ext cx="581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rbel" pitchFamily="34" charset="0"/>
              </a:rPr>
              <a:t>Пешеходное движение запрещено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000125" y="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Дорожная разметка</a:t>
            </a:r>
          </a:p>
        </p:txBody>
      </p:sp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428625"/>
            <a:ext cx="81438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785813" y="214313"/>
            <a:ext cx="814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572125" y="57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6388" name="Рисунок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500063"/>
            <a:ext cx="81438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2786063" y="2857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000125" y="0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Правила перехода дорог в местах, где нет светофора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426</TotalTime>
  <Words>73</Words>
  <Application>Microsoft Office PowerPoint</Application>
  <PresentationFormat>Экран (4:3)</PresentationFormat>
  <Paragraphs>18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</dc:title>
  <dc:creator>федоренко светлана николаевна</dc:creator>
  <cp:lastModifiedBy>revaz</cp:lastModifiedBy>
  <cp:revision>67</cp:revision>
  <dcterms:created xsi:type="dcterms:W3CDTF">2012-08-12T09:44:31Z</dcterms:created>
  <dcterms:modified xsi:type="dcterms:W3CDTF">2013-01-14T14:12:37Z</dcterms:modified>
</cp:coreProperties>
</file>