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2FD1403-774C-4B06-BD19-5CF395CAA923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58C991-FC4B-44F3-A662-8E6E65CA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1229-3A6E-45E1-A112-4B1D59590432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1F18-9855-4017-BD01-BEBC69B53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C938-C150-4BE1-8E69-E3F22578B86F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4968-DE49-4D59-BE1E-1C896797A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7C415D-9672-4BA7-ACB6-3A81D742AD8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3AAB4-1CEF-467F-99B5-25D7C44DC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A696F7A-D747-455E-B318-80C70E3BCAA5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C74D2ED-87B8-4291-9A41-50CB276B9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0D840-6B8E-4513-9472-2C58CC3F3A14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E163BE-DEFD-4545-B083-72545F7C8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582CA-22B1-4179-B4A8-CEAEC4BF9A01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67E0C3-6B21-482E-AB91-DCE9CD0AA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F05D09-E241-41D2-BBBE-8F6DDE46010D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67EDD6-F9F6-44EB-B9ED-4A758917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3181-1E20-4EF8-9E0B-096A5312CA1D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6B2D-161E-4C7F-93C4-CCD9C8A7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3AA987A-07BA-4E9E-833F-62D6A32FDC6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3AC07DA-AC39-46AC-A9E5-09DBE2B1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17F0E1D-01F1-498B-938E-00757B8D2A03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9B656F2-3D24-4F3C-B7CD-ADEE139E5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8635779-BD76-4145-856B-ADDC4B09119A}" type="datetimeFigureOut">
              <a:rPr lang="ru-RU"/>
              <a:pPr>
                <a:defRPr/>
              </a:pPr>
              <a:t>04.01.2013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A6A8C24-0C91-4190-ADAE-BA8D62C2B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0" r:id="rId7"/>
    <p:sldLayoutId id="2147483799" r:id="rId8"/>
    <p:sldLayoutId id="2147483800" r:id="rId9"/>
    <p:sldLayoutId id="2147483791" r:id="rId10"/>
    <p:sldLayoutId id="2147483792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EEB9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EEB9A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333620"/>
          </a:xfrm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Проект по литературе «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Глазами</a:t>
            </a:r>
            <a:r>
              <a:rPr lang="ru-RU" sz="5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Раскольникова»</a:t>
            </a:r>
            <a:endParaRPr lang="ru-RU" sz="5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63" y="3500438"/>
            <a:ext cx="7335837" cy="278606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Выполнили: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Ученики 10 класса 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Серегина Полина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Волошина Анастасия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Жолобова</a:t>
            </a:r>
            <a:r>
              <a:rPr lang="ru-RU" dirty="0" smtClean="0"/>
              <a:t> Валерия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4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72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Ругающиеся старики.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05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Люди. Жизнь на улице.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9460" name="Рисунок 3" descr="Изображение 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714500"/>
            <a:ext cx="5286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4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172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Пренебрежение нормами родного языка.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05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Люди. Жизнь на улице.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0484" name="Рисунок 5" descr="Изображение 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928813"/>
            <a:ext cx="7143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857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Равнодушные, вечно торопящиеся по своим делам прохожие..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05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Люди. Жизнь на улице.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1508" name="Рисунок 6" descr="Изображение 0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857375"/>
            <a:ext cx="4000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4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857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Картина становилась оптимистичнее, чем дальше мы продвигались по улице в сторону Академгородка. Дорога становилась оживленнее, людей появлялось все больше, дома выглядели новее и приятнее. Увидев множество мрачных сторон улицы, мы наконец-то увидели то, что подало нам надежду на светлое, развитое будущее.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2505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Конец путешествия.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4"/>
          <p:cNvSpPr>
            <a:spLocks noGrp="1"/>
          </p:cNvSpPr>
          <p:nvPr>
            <p:ph idx="1"/>
          </p:nvPr>
        </p:nvSpPr>
        <p:spPr>
          <a:xfrm>
            <a:off x="500063" y="785813"/>
            <a:ext cx="8443912" cy="5857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Вид с конечной точки нашей прогулки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3556" name="Рисунок 3" descr="Изображение 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81438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Вид с конечной точки нашей прогулки.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79" name="Содержимое 3" descr="Изображение 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8215313" cy="5143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57887"/>
          </a:xfrm>
        </p:spPr>
        <p:txBody>
          <a:bodyPr/>
          <a:lstStyle/>
          <a:p>
            <a:pPr indent="0" eaLnBrk="1" hangingPunct="1">
              <a:buFont typeface="Wingdings 2" pitchFamily="18" charset="2"/>
              <a:buNone/>
            </a:pPr>
            <a:r>
              <a:rPr lang="ru-RU" sz="3600" smtClean="0"/>
              <a:t>Пройдя весь маршрут, наблюдая за жизнью «глазами Раскольникова», мы все-таки осознали, что наше будущее не беспросветно. Главное – </a:t>
            </a:r>
            <a:r>
              <a:rPr lang="ru-RU" sz="3600" i="1" smtClean="0"/>
              <a:t>верить в себя</a:t>
            </a:r>
            <a:r>
              <a:rPr lang="ru-RU" sz="3600" smtClean="0"/>
              <a:t>, и в конце даже самого безотрадного пути вы поймете, что за любыми облаками на самом деле сияет солнце, а вера в доброе будущее окрепнет в ваших сердцах!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548" y="4214818"/>
            <a:ext cx="4943452" cy="2000264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Начало пути.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267" name="Содержимое 3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928688"/>
            <a:ext cx="6286500" cy="5715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Начало пути.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72063"/>
          </a:xfrm>
        </p:spPr>
        <p:txBody>
          <a:bodyPr/>
          <a:lstStyle/>
          <a:p>
            <a:pPr marL="215900" indent="0"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z="3600" smtClean="0"/>
              <a:t>В течение всей прогулки мы постоянно замечали контрасты и противоречия. Улица произвела очень неоднозначное впечатление на нас, и мы решили построить рассказ по принципу контраста, сравнения и противопоставления.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Начало пути.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86325"/>
          </a:xfrm>
        </p:spPr>
        <p:txBody>
          <a:bodyPr>
            <a:normAutofit fontScale="92500" lnSpcReduction="10000"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Итак,  мы совершили прогулку по пустынной улице, далекой от центра нашего города, стараясь смотреть на происходящее вокруг глазами студента Родиона Раскольникова. Несмотря на то, что был первый день весны, улица спала…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94906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Начало пути.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</a:p>
        </p:txBody>
      </p:sp>
      <p:pic>
        <p:nvPicPr>
          <p:cNvPr id="14340" name="Содержимое 9" descr="Изображение 03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3" y="1714500"/>
            <a:ext cx="3786187" cy="4857750"/>
          </a:xfrm>
        </p:spPr>
      </p:pic>
      <p:pic>
        <p:nvPicPr>
          <p:cNvPr id="14341" name="Picture 2" descr="C:\Documents and Settings\Admin\Рабочий стол\ПРОЕКТ ПО ЛИТРЕ\отобранные фото\Изображение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14500"/>
            <a:ext cx="3714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6"/>
          <p:cNvSpPr>
            <a:spLocks noGrp="1"/>
          </p:cNvSpPr>
          <p:nvPr>
            <p:ph type="body" idx="1"/>
          </p:nvPr>
        </p:nvSpPr>
        <p:spPr>
          <a:xfrm>
            <a:off x="571500" y="1000125"/>
            <a:ext cx="7715250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 разные стороны одной улицы.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Начало пути.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На предыдущем слайде первое противоречие, попавшееся на нашем пути. Дом, в непригодном для нормальной жизни состоянии и суши-бар, место, где ежедневно тратят свои деньги многие состоятельные граждане. Как пошло выглядит вывеска, по сравнению с нищетой дома с потрескавшимися от времени стенами…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Вглубь улицы.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Наш город, как и Петербург в романе Достоевского «Преступление и наказание», пестрит контрастами и поражает противоречивой атмосферой некоторых районов. Во время прогулки мы пришли к выводу, что образ Петербурга в романе – всеобъемлющий и собирательный, отражающий суть всех русских городов.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85884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Вглубь улицы.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Второе противоречие.</a:t>
            </a:r>
            <a:endParaRPr lang="ru-RU" sz="3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2" name="Содержимое 5" descr="Изображение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714500"/>
            <a:ext cx="4038600" cy="4500563"/>
          </a:xfrm>
        </p:spPr>
      </p:pic>
      <p:pic>
        <p:nvPicPr>
          <p:cNvPr id="17413" name="Рисунок 6" descr="Изображение 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14500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Яркая женщина с ребенком – символ зарождения новой жизни, стремления к будущему, к светлому и прекрасному. В свою очередь, шприцы, выброшенные наркоманами на улице – символ разложения общества, саморазрушения и безысходности. «Как важно вовремя сделать выбор между светом и тьмой», - подумали мы при виде этой картины.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Вглубь улицы.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6E1E4E"/>
      </a:dk1>
      <a:lt1>
        <a:srgbClr val="6E1E4E"/>
      </a:lt1>
      <a:dk2>
        <a:srgbClr val="EBE3C1"/>
      </a:dk2>
      <a:lt2>
        <a:srgbClr val="EBE3C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178</TotalTime>
  <Words>441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Cambria</vt:lpstr>
      <vt:lpstr>Wingdings 2</vt:lpstr>
      <vt:lpstr>Calibri</vt:lpstr>
      <vt:lpstr>Rockwell</vt:lpstr>
      <vt:lpstr>Литейная</vt:lpstr>
      <vt:lpstr>Проект по литературе «Глазами Раскольникова»</vt:lpstr>
      <vt:lpstr>Начало пути. </vt:lpstr>
      <vt:lpstr>Начало пути. </vt:lpstr>
      <vt:lpstr>Начало пути. </vt:lpstr>
      <vt:lpstr>Начало пути. </vt:lpstr>
      <vt:lpstr>Начало пути. </vt:lpstr>
      <vt:lpstr>Вглубь улицы.</vt:lpstr>
      <vt:lpstr>Вглубь улицы. Второе противоречие.</vt:lpstr>
      <vt:lpstr>Вглубь улицы.</vt:lpstr>
      <vt:lpstr>Люди. Жизнь на улице.</vt:lpstr>
      <vt:lpstr>Люди. Жизнь на улице.</vt:lpstr>
      <vt:lpstr>Люди. Жизнь на улице.</vt:lpstr>
      <vt:lpstr>Конец путешествия.</vt:lpstr>
      <vt:lpstr>Вид с конечной точки нашей прогулки</vt:lpstr>
      <vt:lpstr>Вид с конечной точки нашей прогулки.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21</cp:revision>
  <dcterms:modified xsi:type="dcterms:W3CDTF">2013-01-03T20:39:12Z</dcterms:modified>
</cp:coreProperties>
</file>